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media/image12.svg" ContentType="image/svg+xml"/>
  <Override PartName="/ppt/media/image1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Lst>
  <p:notesMasterIdLst>
    <p:notesMasterId r:id="rId5"/>
  </p:notesMasterIdLst>
  <p:handoutMasterIdLst>
    <p:handoutMasterId r:id="rId15"/>
  </p:handoutMasterIdLst>
  <p:sldIdLst>
    <p:sldId id="340" r:id="rId4"/>
    <p:sldId id="373" r:id="rId6"/>
    <p:sldId id="376" r:id="rId7"/>
    <p:sldId id="381" r:id="rId8"/>
    <p:sldId id="341" r:id="rId9"/>
    <p:sldId id="414" r:id="rId10"/>
    <p:sldId id="415" r:id="rId11"/>
    <p:sldId id="416" r:id="rId12"/>
    <p:sldId id="393" r:id="rId13"/>
    <p:sldId id="380" r:id="rId14"/>
  </p:sldIdLst>
  <p:sldSz cx="12192000" cy="6858000"/>
  <p:notesSz cx="6858000" cy="9144000"/>
  <p:embeddedFontLst>
    <p:embeddedFont>
      <p:font typeface="Inter" panose="02000503000000020004" charset="0"/>
      <p:regular r:id="rId19"/>
      <p:bold r:id="rId20"/>
    </p:embeddedFont>
    <p:embeddedFont>
      <p:font typeface="Inter Black" panose="02000503000000020004" charset="0"/>
      <p:bold r:id="rId21"/>
    </p:embeddedFont>
    <p:embeddedFont>
      <p:font typeface="Calibri" panose="020F0502020204030204" charset="0"/>
      <p:regular r:id="rId22"/>
      <p:bold r:id="rId23"/>
      <p:italic r:id="rId24"/>
      <p:boldItalic r:id="rId25"/>
    </p:embeddedFont>
  </p:embeddedFontLst>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DBF8"/>
    <a:srgbClr val="4AC7F9"/>
    <a:srgbClr val="47B2FA"/>
    <a:srgbClr val="54A6FB"/>
    <a:srgbClr val="4589FB"/>
    <a:srgbClr val="4675FC"/>
    <a:srgbClr val="54FDED"/>
    <a:srgbClr val="4EE4F0"/>
    <a:srgbClr val="49CCF3"/>
    <a:srgbClr val="44B3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tags" Target="tags/tag278.xml"/><Relationship Id="rId25" Type="http://schemas.openxmlformats.org/officeDocument/2006/relationships/font" Target="fonts/font7.fntdata"/><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handoutMaster" Target="handoutMasters/handoutMaster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Inter Black" panose="02000503000000020004" charset="0"/>
              <a:ea typeface="Inter Black" panose="02000503000000020004" charset="0"/>
              <a:cs typeface="Inter" panose="020005030000000200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Inter Black" panose="02000503000000020004" charset="0"/>
                <a:ea typeface="Inter Black" panose="02000503000000020004" charset="0"/>
                <a:cs typeface="Inter" panose="02000503000000020004" charset="0"/>
              </a:rPr>
            </a:fld>
            <a:endParaRPr lang="zh-CN" altLang="en-US">
              <a:latin typeface="Inter Black" panose="02000503000000020004" charset="0"/>
              <a:ea typeface="Inter Black" panose="02000503000000020004" charset="0"/>
              <a:cs typeface="Inter" panose="020005030000000200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Inter Black" panose="02000503000000020004" charset="0"/>
              <a:ea typeface="Inter Black" panose="02000503000000020004" charset="0"/>
              <a:cs typeface="Inter" panose="020005030000000200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Inter Black" panose="02000503000000020004" charset="0"/>
                <a:ea typeface="Inter Black" panose="02000503000000020004" charset="0"/>
                <a:cs typeface="Inter" panose="02000503000000020004" charset="0"/>
              </a:rPr>
            </a:fld>
            <a:endParaRPr lang="zh-CN" altLang="en-US">
              <a:latin typeface="Inter Black" panose="02000503000000020004" charset="0"/>
              <a:ea typeface="Inter Black" panose="02000503000000020004" charset="0"/>
              <a:cs typeface="Inter" panose="0200050300000002000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nter Black" panose="02000503000000020004" charset="0"/>
                <a:ea typeface="Inter Black" panose="02000503000000020004" charset="0"/>
                <a:cs typeface="Inter" panose="020005030000000200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nter Black" panose="02000503000000020004" charset="0"/>
                <a:ea typeface="Inter Black" panose="02000503000000020004" charset="0"/>
                <a:cs typeface="Inter" panose="0200050300000002000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nter Black" panose="02000503000000020004" charset="0"/>
                <a:ea typeface="Inter Black" panose="02000503000000020004" charset="0"/>
                <a:cs typeface="Inter" panose="020005030000000200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nter Black" panose="02000503000000020004" charset="0"/>
                <a:ea typeface="Inter Black" panose="02000503000000020004" charset="0"/>
                <a:cs typeface="Inter" panose="0200050300000002000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1pPr>
    <a:lvl2pPr marL="4572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2pPr>
    <a:lvl3pPr marL="9144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3pPr>
    <a:lvl4pPr marL="13716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4pPr>
    <a:lvl5pPr marL="18288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Black"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Black"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3" Type="http://schemas.openxmlformats.org/officeDocument/2006/relationships/notesSlide" Target="../notesSlides/notesSlide1.xml"/><Relationship Id="rId22" Type="http://schemas.openxmlformats.org/officeDocument/2006/relationships/slideLayout" Target="../slideLayouts/slideLayout12.xml"/><Relationship Id="rId21" Type="http://schemas.openxmlformats.org/officeDocument/2006/relationships/tags" Target="../tags/tag142.xml"/><Relationship Id="rId20" Type="http://schemas.openxmlformats.org/officeDocument/2006/relationships/image" Target="../media/image3.png"/><Relationship Id="rId2" Type="http://schemas.openxmlformats.org/officeDocument/2006/relationships/tags" Target="../tags/tag125.xml"/><Relationship Id="rId19" Type="http://schemas.openxmlformats.org/officeDocument/2006/relationships/image" Target="../media/image2.png"/><Relationship Id="rId18" Type="http://schemas.openxmlformats.org/officeDocument/2006/relationships/tags" Target="../tags/tag141.xml"/><Relationship Id="rId17" Type="http://schemas.openxmlformats.org/officeDocument/2006/relationships/tags" Target="../tags/tag140.xml"/><Relationship Id="rId16" Type="http://schemas.openxmlformats.org/officeDocument/2006/relationships/tags" Target="../tags/tag139.xml"/><Relationship Id="rId15" Type="http://schemas.openxmlformats.org/officeDocument/2006/relationships/tags" Target="../tags/tag138.xml"/><Relationship Id="rId14" Type="http://schemas.openxmlformats.org/officeDocument/2006/relationships/tags" Target="../tags/tag137.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273.xml"/><Relationship Id="rId8" Type="http://schemas.openxmlformats.org/officeDocument/2006/relationships/image" Target="../media/image12.svg"/><Relationship Id="rId7" Type="http://schemas.openxmlformats.org/officeDocument/2006/relationships/image" Target="../media/image11.png"/><Relationship Id="rId6" Type="http://schemas.openxmlformats.org/officeDocument/2006/relationships/tags" Target="../tags/tag272.xml"/><Relationship Id="rId5" Type="http://schemas.openxmlformats.org/officeDocument/2006/relationships/tags" Target="../tags/tag271.xml"/><Relationship Id="rId4" Type="http://schemas.openxmlformats.org/officeDocument/2006/relationships/tags" Target="../tags/tag270.xml"/><Relationship Id="rId3" Type="http://schemas.openxmlformats.org/officeDocument/2006/relationships/tags" Target="../tags/tag269.xml"/><Relationship Id="rId2" Type="http://schemas.openxmlformats.org/officeDocument/2006/relationships/tags" Target="../tags/tag268.xml"/><Relationship Id="rId17" Type="http://schemas.openxmlformats.org/officeDocument/2006/relationships/notesSlide" Target="../notesSlides/notesSlide10.xml"/><Relationship Id="rId16" Type="http://schemas.openxmlformats.org/officeDocument/2006/relationships/slideLayout" Target="../slideLayouts/slideLayout12.xml"/><Relationship Id="rId15" Type="http://schemas.openxmlformats.org/officeDocument/2006/relationships/tags" Target="../tags/tag277.xml"/><Relationship Id="rId14" Type="http://schemas.openxmlformats.org/officeDocument/2006/relationships/tags" Target="../tags/tag276.xml"/><Relationship Id="rId13" Type="http://schemas.openxmlformats.org/officeDocument/2006/relationships/tags" Target="../tags/tag275.xml"/><Relationship Id="rId12" Type="http://schemas.openxmlformats.org/officeDocument/2006/relationships/tags" Target="../tags/tag274.xml"/><Relationship Id="rId11" Type="http://schemas.openxmlformats.org/officeDocument/2006/relationships/image" Target="../media/image14.svg"/><Relationship Id="rId10" Type="http://schemas.openxmlformats.org/officeDocument/2006/relationships/image" Target="../media/image13.png"/><Relationship Id="rId1" Type="http://schemas.openxmlformats.org/officeDocument/2006/relationships/tags" Target="../tags/tag267.xml"/></Relationships>
</file>

<file path=ppt/slides/_rels/slide2.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3" Type="http://schemas.openxmlformats.org/officeDocument/2006/relationships/notesSlide" Target="../notesSlides/notesSlide2.xml"/><Relationship Id="rId32" Type="http://schemas.openxmlformats.org/officeDocument/2006/relationships/slideLayout" Target="../slideLayouts/slideLayout12.xml"/><Relationship Id="rId31" Type="http://schemas.openxmlformats.org/officeDocument/2006/relationships/tags" Target="../tags/tag172.xml"/><Relationship Id="rId30" Type="http://schemas.openxmlformats.org/officeDocument/2006/relationships/tags" Target="../tags/tag171.xml"/><Relationship Id="rId3" Type="http://schemas.openxmlformats.org/officeDocument/2006/relationships/tags" Target="../tags/tag144.xml"/><Relationship Id="rId29" Type="http://schemas.openxmlformats.org/officeDocument/2006/relationships/tags" Target="../tags/tag170.xml"/><Relationship Id="rId28" Type="http://schemas.openxmlformats.org/officeDocument/2006/relationships/tags" Target="../tags/tag169.xml"/><Relationship Id="rId27" Type="http://schemas.openxmlformats.org/officeDocument/2006/relationships/tags" Target="../tags/tag168.xml"/><Relationship Id="rId26" Type="http://schemas.openxmlformats.org/officeDocument/2006/relationships/tags" Target="../tags/tag167.xml"/><Relationship Id="rId25" Type="http://schemas.openxmlformats.org/officeDocument/2006/relationships/tags" Target="../tags/tag166.xml"/><Relationship Id="rId24" Type="http://schemas.openxmlformats.org/officeDocument/2006/relationships/tags" Target="../tags/tag165.xml"/><Relationship Id="rId23" Type="http://schemas.openxmlformats.org/officeDocument/2006/relationships/tags" Target="../tags/tag164.xml"/><Relationship Id="rId22" Type="http://schemas.openxmlformats.org/officeDocument/2006/relationships/tags" Target="../tags/tag163.xml"/><Relationship Id="rId21" Type="http://schemas.openxmlformats.org/officeDocument/2006/relationships/tags" Target="../tags/tag162.xml"/><Relationship Id="rId20" Type="http://schemas.openxmlformats.org/officeDocument/2006/relationships/tags" Target="../tags/tag161.xml"/><Relationship Id="rId2" Type="http://schemas.openxmlformats.org/officeDocument/2006/relationships/tags" Target="../tags/tag143.xml"/><Relationship Id="rId19" Type="http://schemas.openxmlformats.org/officeDocument/2006/relationships/tags" Target="../tags/tag160.xml"/><Relationship Id="rId18" Type="http://schemas.openxmlformats.org/officeDocument/2006/relationships/tags" Target="../tags/tag159.xml"/><Relationship Id="rId17" Type="http://schemas.openxmlformats.org/officeDocument/2006/relationships/tags" Target="../tags/tag158.xml"/><Relationship Id="rId16" Type="http://schemas.openxmlformats.org/officeDocument/2006/relationships/tags" Target="../tags/tag157.xml"/><Relationship Id="rId15" Type="http://schemas.openxmlformats.org/officeDocument/2006/relationships/tags" Target="../tags/tag156.xml"/><Relationship Id="rId14" Type="http://schemas.openxmlformats.org/officeDocument/2006/relationships/tags" Target="../tags/tag155.xml"/><Relationship Id="rId13" Type="http://schemas.openxmlformats.org/officeDocument/2006/relationships/tags" Target="../tags/tag154.xml"/><Relationship Id="rId12" Type="http://schemas.openxmlformats.org/officeDocument/2006/relationships/tags" Target="../tags/tag153.xml"/><Relationship Id="rId11" Type="http://schemas.openxmlformats.org/officeDocument/2006/relationships/tags" Target="../tags/tag152.xml"/><Relationship Id="rId10" Type="http://schemas.openxmlformats.org/officeDocument/2006/relationships/tags" Target="../tags/tag151.xml"/><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2.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image" Target="../media/image4.jpeg"/><Relationship Id="rId1" Type="http://schemas.openxmlformats.org/officeDocument/2006/relationships/tags" Target="../tags/tag173.xml"/></Relationships>
</file>

<file path=ppt/slides/_rels/slide4.xml.rels><?xml version="1.0" encoding="UTF-8" standalone="yes"?>
<Relationships xmlns="http://schemas.openxmlformats.org/package/2006/relationships"><Relationship Id="rId9" Type="http://schemas.openxmlformats.org/officeDocument/2006/relationships/tags" Target="../tags/tag184.xml"/><Relationship Id="rId8" Type="http://schemas.openxmlformats.org/officeDocument/2006/relationships/tags" Target="../tags/tag183.xml"/><Relationship Id="rId7" Type="http://schemas.openxmlformats.org/officeDocument/2006/relationships/image" Target="../media/image6.png"/><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image" Target="../media/image5.jpeg"/><Relationship Id="rId3" Type="http://schemas.openxmlformats.org/officeDocument/2006/relationships/tags" Target="../tags/tag180.xml"/><Relationship Id="rId2" Type="http://schemas.openxmlformats.org/officeDocument/2006/relationships/tags" Target="../tags/tag179.xml"/><Relationship Id="rId11" Type="http://schemas.openxmlformats.org/officeDocument/2006/relationships/notesSlide" Target="../notesSlides/notesSlide4.xml"/><Relationship Id="rId10" Type="http://schemas.openxmlformats.org/officeDocument/2006/relationships/slideLayout" Target="../slideLayouts/slideLayout12.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tags" Target="../tags/tag185.xml"/><Relationship Id="rId12" Type="http://schemas.openxmlformats.org/officeDocument/2006/relationships/notesSlide" Target="../notesSlides/notesSlide5.xml"/><Relationship Id="rId11" Type="http://schemas.openxmlformats.org/officeDocument/2006/relationships/slideLayout" Target="../slideLayouts/slideLayout12.xml"/><Relationship Id="rId10" Type="http://schemas.openxmlformats.org/officeDocument/2006/relationships/tags" Target="../tags/tag193.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9" Type="http://schemas.openxmlformats.org/officeDocument/2006/relationships/tags" Target="../tags/tag201.xml"/><Relationship Id="rId8" Type="http://schemas.openxmlformats.org/officeDocument/2006/relationships/tags" Target="../tags/tag200.xml"/><Relationship Id="rId7" Type="http://schemas.openxmlformats.org/officeDocument/2006/relationships/tags" Target="../tags/tag199.xml"/><Relationship Id="rId6" Type="http://schemas.openxmlformats.org/officeDocument/2006/relationships/tags" Target="../tags/tag198.xml"/><Relationship Id="rId5" Type="http://schemas.openxmlformats.org/officeDocument/2006/relationships/tags" Target="../tags/tag197.xml"/><Relationship Id="rId4" Type="http://schemas.openxmlformats.org/officeDocument/2006/relationships/tags" Target="../tags/tag196.xml"/><Relationship Id="rId3" Type="http://schemas.openxmlformats.org/officeDocument/2006/relationships/tags" Target="../tags/tag195.xml"/><Relationship Id="rId2" Type="http://schemas.openxmlformats.org/officeDocument/2006/relationships/tags" Target="../tags/tag194.xml"/><Relationship Id="rId12" Type="http://schemas.openxmlformats.org/officeDocument/2006/relationships/notesSlide" Target="../notesSlides/notesSlide6.xml"/><Relationship Id="rId11" Type="http://schemas.openxmlformats.org/officeDocument/2006/relationships/slideLayout" Target="../slideLayouts/slideLayout12.xml"/><Relationship Id="rId10" Type="http://schemas.openxmlformats.org/officeDocument/2006/relationships/tags" Target="../tags/tag202.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9" Type="http://schemas.openxmlformats.org/officeDocument/2006/relationships/tags" Target="../tags/tag210.xml"/><Relationship Id="rId8" Type="http://schemas.openxmlformats.org/officeDocument/2006/relationships/tags" Target="../tags/tag209.xml"/><Relationship Id="rId7" Type="http://schemas.openxmlformats.org/officeDocument/2006/relationships/tags" Target="../tags/tag208.xml"/><Relationship Id="rId6" Type="http://schemas.openxmlformats.org/officeDocument/2006/relationships/tags" Target="../tags/tag207.xml"/><Relationship Id="rId5" Type="http://schemas.openxmlformats.org/officeDocument/2006/relationships/tags" Target="../tags/tag206.xml"/><Relationship Id="rId4" Type="http://schemas.openxmlformats.org/officeDocument/2006/relationships/tags" Target="../tags/tag205.xml"/><Relationship Id="rId33" Type="http://schemas.openxmlformats.org/officeDocument/2006/relationships/notesSlide" Target="../notesSlides/notesSlide7.xml"/><Relationship Id="rId32" Type="http://schemas.openxmlformats.org/officeDocument/2006/relationships/slideLayout" Target="../slideLayouts/slideLayout12.xml"/><Relationship Id="rId31" Type="http://schemas.openxmlformats.org/officeDocument/2006/relationships/tags" Target="../tags/tag232.xml"/><Relationship Id="rId30" Type="http://schemas.openxmlformats.org/officeDocument/2006/relationships/tags" Target="../tags/tag231.xml"/><Relationship Id="rId3" Type="http://schemas.openxmlformats.org/officeDocument/2006/relationships/tags" Target="../tags/tag204.xml"/><Relationship Id="rId29" Type="http://schemas.openxmlformats.org/officeDocument/2006/relationships/tags" Target="../tags/tag230.xml"/><Relationship Id="rId28" Type="http://schemas.openxmlformats.org/officeDocument/2006/relationships/tags" Target="../tags/tag229.xml"/><Relationship Id="rId27" Type="http://schemas.openxmlformats.org/officeDocument/2006/relationships/tags" Target="../tags/tag228.xml"/><Relationship Id="rId26" Type="http://schemas.openxmlformats.org/officeDocument/2006/relationships/tags" Target="../tags/tag227.xml"/><Relationship Id="rId25" Type="http://schemas.openxmlformats.org/officeDocument/2006/relationships/tags" Target="../tags/tag226.xml"/><Relationship Id="rId24" Type="http://schemas.openxmlformats.org/officeDocument/2006/relationships/tags" Target="../tags/tag225.xml"/><Relationship Id="rId23" Type="http://schemas.openxmlformats.org/officeDocument/2006/relationships/tags" Target="../tags/tag224.xml"/><Relationship Id="rId22" Type="http://schemas.openxmlformats.org/officeDocument/2006/relationships/tags" Target="../tags/tag223.xml"/><Relationship Id="rId21" Type="http://schemas.openxmlformats.org/officeDocument/2006/relationships/tags" Target="../tags/tag222.xml"/><Relationship Id="rId20" Type="http://schemas.openxmlformats.org/officeDocument/2006/relationships/tags" Target="../tags/tag221.xml"/><Relationship Id="rId2" Type="http://schemas.openxmlformats.org/officeDocument/2006/relationships/tags" Target="../tags/tag203.xml"/><Relationship Id="rId19" Type="http://schemas.openxmlformats.org/officeDocument/2006/relationships/tags" Target="../tags/tag220.xml"/><Relationship Id="rId18" Type="http://schemas.openxmlformats.org/officeDocument/2006/relationships/tags" Target="../tags/tag219.xml"/><Relationship Id="rId17" Type="http://schemas.openxmlformats.org/officeDocument/2006/relationships/tags" Target="../tags/tag218.xml"/><Relationship Id="rId16" Type="http://schemas.openxmlformats.org/officeDocument/2006/relationships/tags" Target="../tags/tag217.xml"/><Relationship Id="rId15" Type="http://schemas.openxmlformats.org/officeDocument/2006/relationships/tags" Target="../tags/tag216.xml"/><Relationship Id="rId14" Type="http://schemas.openxmlformats.org/officeDocument/2006/relationships/tags" Target="../tags/tag215.xml"/><Relationship Id="rId13" Type="http://schemas.openxmlformats.org/officeDocument/2006/relationships/tags" Target="../tags/tag214.xml"/><Relationship Id="rId12" Type="http://schemas.openxmlformats.org/officeDocument/2006/relationships/tags" Target="../tags/tag213.xml"/><Relationship Id="rId11" Type="http://schemas.openxmlformats.org/officeDocument/2006/relationships/tags" Target="../tags/tag212.xml"/><Relationship Id="rId10" Type="http://schemas.openxmlformats.org/officeDocument/2006/relationships/tags" Target="../tags/tag211.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12.xml"/><Relationship Id="rId7" Type="http://schemas.openxmlformats.org/officeDocument/2006/relationships/tags" Target="../tags/tag238.xml"/><Relationship Id="rId6" Type="http://schemas.openxmlformats.org/officeDocument/2006/relationships/tags" Target="../tags/tag237.xml"/><Relationship Id="rId5" Type="http://schemas.openxmlformats.org/officeDocument/2006/relationships/tags" Target="../tags/tag236.xml"/><Relationship Id="rId4" Type="http://schemas.openxmlformats.org/officeDocument/2006/relationships/tags" Target="../tags/tag235.xml"/><Relationship Id="rId3" Type="http://schemas.openxmlformats.org/officeDocument/2006/relationships/tags" Target="../tags/tag234.xml"/><Relationship Id="rId2" Type="http://schemas.openxmlformats.org/officeDocument/2006/relationships/image" Target="../media/image4.jpeg"/><Relationship Id="rId1" Type="http://schemas.openxmlformats.org/officeDocument/2006/relationships/tags" Target="../tags/tag233.xml"/></Relationships>
</file>

<file path=ppt/slides/_rels/slide9.xml.rels><?xml version="1.0" encoding="UTF-8" standalone="yes"?>
<Relationships xmlns="http://schemas.openxmlformats.org/package/2006/relationships"><Relationship Id="rId9" Type="http://schemas.openxmlformats.org/officeDocument/2006/relationships/tags" Target="../tags/tag246.xml"/><Relationship Id="rId8" Type="http://schemas.openxmlformats.org/officeDocument/2006/relationships/tags" Target="../tags/tag245.xml"/><Relationship Id="rId7" Type="http://schemas.openxmlformats.org/officeDocument/2006/relationships/tags" Target="../tags/tag244.xml"/><Relationship Id="rId6" Type="http://schemas.openxmlformats.org/officeDocument/2006/relationships/tags" Target="../tags/tag243.xml"/><Relationship Id="rId5" Type="http://schemas.openxmlformats.org/officeDocument/2006/relationships/tags" Target="../tags/tag242.xml"/><Relationship Id="rId4" Type="http://schemas.openxmlformats.org/officeDocument/2006/relationships/tags" Target="../tags/tag241.xml"/><Relationship Id="rId34" Type="http://schemas.openxmlformats.org/officeDocument/2006/relationships/notesSlide" Target="../notesSlides/notesSlide9.xml"/><Relationship Id="rId33" Type="http://schemas.openxmlformats.org/officeDocument/2006/relationships/slideLayout" Target="../slideLayouts/slideLayout12.xml"/><Relationship Id="rId32" Type="http://schemas.openxmlformats.org/officeDocument/2006/relationships/tags" Target="../tags/tag266.xml"/><Relationship Id="rId31" Type="http://schemas.openxmlformats.org/officeDocument/2006/relationships/tags" Target="../tags/tag265.xml"/><Relationship Id="rId30" Type="http://schemas.openxmlformats.org/officeDocument/2006/relationships/image" Target="../media/image10.png"/><Relationship Id="rId3" Type="http://schemas.openxmlformats.org/officeDocument/2006/relationships/tags" Target="../tags/tag240.xml"/><Relationship Id="rId29" Type="http://schemas.openxmlformats.org/officeDocument/2006/relationships/tags" Target="../tags/tag264.xml"/><Relationship Id="rId28" Type="http://schemas.openxmlformats.org/officeDocument/2006/relationships/image" Target="../media/image9.png"/><Relationship Id="rId27" Type="http://schemas.openxmlformats.org/officeDocument/2006/relationships/tags" Target="../tags/tag263.xml"/><Relationship Id="rId26" Type="http://schemas.openxmlformats.org/officeDocument/2006/relationships/image" Target="../media/image8.png"/><Relationship Id="rId25" Type="http://schemas.openxmlformats.org/officeDocument/2006/relationships/tags" Target="../tags/tag262.xml"/><Relationship Id="rId24" Type="http://schemas.openxmlformats.org/officeDocument/2006/relationships/tags" Target="../tags/tag261.xml"/><Relationship Id="rId23" Type="http://schemas.openxmlformats.org/officeDocument/2006/relationships/tags" Target="../tags/tag260.xml"/><Relationship Id="rId22" Type="http://schemas.openxmlformats.org/officeDocument/2006/relationships/tags" Target="../tags/tag259.xml"/><Relationship Id="rId21" Type="http://schemas.openxmlformats.org/officeDocument/2006/relationships/tags" Target="../tags/tag258.xml"/><Relationship Id="rId20" Type="http://schemas.openxmlformats.org/officeDocument/2006/relationships/tags" Target="../tags/tag257.xml"/><Relationship Id="rId2" Type="http://schemas.openxmlformats.org/officeDocument/2006/relationships/tags" Target="../tags/tag239.xml"/><Relationship Id="rId19" Type="http://schemas.openxmlformats.org/officeDocument/2006/relationships/tags" Target="../tags/tag256.xml"/><Relationship Id="rId18" Type="http://schemas.openxmlformats.org/officeDocument/2006/relationships/tags" Target="../tags/tag255.xml"/><Relationship Id="rId17" Type="http://schemas.openxmlformats.org/officeDocument/2006/relationships/tags" Target="../tags/tag254.xml"/><Relationship Id="rId16" Type="http://schemas.openxmlformats.org/officeDocument/2006/relationships/tags" Target="../tags/tag253.xml"/><Relationship Id="rId15" Type="http://schemas.openxmlformats.org/officeDocument/2006/relationships/tags" Target="../tags/tag252.xml"/><Relationship Id="rId14" Type="http://schemas.openxmlformats.org/officeDocument/2006/relationships/tags" Target="../tags/tag251.xml"/><Relationship Id="rId13" Type="http://schemas.openxmlformats.org/officeDocument/2006/relationships/tags" Target="../tags/tag250.xml"/><Relationship Id="rId12" Type="http://schemas.openxmlformats.org/officeDocument/2006/relationships/tags" Target="../tags/tag249.xml"/><Relationship Id="rId11" Type="http://schemas.openxmlformats.org/officeDocument/2006/relationships/tags" Target="../tags/tag248.xml"/><Relationship Id="rId10" Type="http://schemas.openxmlformats.org/officeDocument/2006/relationships/tags" Target="../tags/tag247.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2" name="图片 51" descr="VCG21128005867512"/>
          <p:cNvPicPr>
            <a:picLocks noChangeAspect="1"/>
          </p:cNvPicPr>
          <p:nvPr/>
        </p:nvPicPr>
        <p:blipFill>
          <a:blip r:embed="rId1">
            <a:alphaModFix amt="20000"/>
          </a:blip>
          <a:stretch>
            <a:fillRect/>
          </a:stretch>
        </p:blipFill>
        <p:spPr>
          <a:xfrm>
            <a:off x="4445" y="0"/>
            <a:ext cx="12160885" cy="6857365"/>
          </a:xfrm>
          <a:prstGeom prst="rect">
            <a:avLst/>
          </a:prstGeom>
        </p:spPr>
      </p:pic>
      <p:sp>
        <p:nvSpPr>
          <p:cNvPr id="19" name="文本框 18"/>
          <p:cNvSpPr txBox="1"/>
          <p:nvPr>
            <p:custDataLst>
              <p:tags r:id="rId2"/>
            </p:custDataLst>
          </p:nvPr>
        </p:nvSpPr>
        <p:spPr>
          <a:xfrm>
            <a:off x="1292860" y="4597400"/>
            <a:ext cx="10012045" cy="1198880"/>
          </a:xfrm>
          <a:prstGeom prst="rect">
            <a:avLst/>
          </a:prstGeom>
          <a:noFill/>
        </p:spPr>
        <p:txBody>
          <a:bodyPr wrap="square" rtlCol="0" anchor="t">
            <a:spAutoFit/>
          </a:bodyPr>
          <a:p>
            <a:pPr algn="ctr"/>
            <a:r>
              <a:rPr lang="en-US" altLang="en-US" sz="3600">
                <a:solidFill>
                  <a:schemeClr val="accent6"/>
                </a:solidFill>
                <a:effectLst/>
                <a:latin typeface="Inter Black" panose="02000503000000020004" charset="0"/>
                <a:ea typeface="Inter Black" panose="02000503000000020004" charset="0"/>
                <a:cs typeface="Inter Black" panose="02000503000000020004" charset="0"/>
              </a:rPr>
              <a:t>POJECT:Business Interaction Manager (BIM)</a:t>
            </a:r>
            <a:endParaRPr lang="en-US" altLang="en-US" sz="3600">
              <a:solidFill>
                <a:schemeClr val="accent6"/>
              </a:solidFill>
              <a:effectLst/>
              <a:latin typeface="Inter Black" panose="02000503000000020004" charset="0"/>
              <a:ea typeface="Inter Black" panose="02000503000000020004" charset="0"/>
              <a:cs typeface="Inter Black" panose="02000503000000020004" charset="0"/>
            </a:endParaRPr>
          </a:p>
        </p:txBody>
      </p:sp>
      <p:sp>
        <p:nvSpPr>
          <p:cNvPr id="20" name="文本框 19"/>
          <p:cNvSpPr txBox="1"/>
          <p:nvPr>
            <p:custDataLst>
              <p:tags r:id="rId3"/>
            </p:custDataLst>
          </p:nvPr>
        </p:nvSpPr>
        <p:spPr>
          <a:xfrm>
            <a:off x="2378075" y="2146300"/>
            <a:ext cx="9166225" cy="2288540"/>
          </a:xfrm>
          <a:prstGeom prst="rect">
            <a:avLst/>
          </a:prstGeom>
          <a:noFill/>
        </p:spPr>
        <p:txBody>
          <a:bodyPr wrap="square" rtlCol="0" anchor="t">
            <a:noAutofit/>
          </a:bodyPr>
          <a:p>
            <a:pPr algn="l"/>
            <a:r>
              <a:rPr lang="en-US" altLang="en-US" sz="3600">
                <a:ln>
                  <a:noFill/>
                </a:ln>
                <a:solidFill>
                  <a:schemeClr val="bg1"/>
                </a:solidFill>
                <a:effectLst/>
                <a:latin typeface="Inter Black" panose="02000503000000020004" charset="0"/>
                <a:ea typeface="Inter Black" panose="02000503000000020004" charset="0"/>
                <a:cs typeface="Inter Black" panose="02000503000000020004" charset="0"/>
              </a:rPr>
              <a:t>NAMES: TURIKUMANANJEAN CLAUDE</a:t>
            </a:r>
            <a:endParaRPr lang="en-US" altLang="en-US" sz="3600">
              <a:ln>
                <a:noFill/>
              </a:ln>
              <a:solidFill>
                <a:schemeClr val="bg1"/>
              </a:solidFill>
              <a:effectLst/>
              <a:latin typeface="Inter Black" panose="02000503000000020004" charset="0"/>
              <a:ea typeface="Inter Black" panose="02000503000000020004" charset="0"/>
              <a:cs typeface="Inter Black" panose="02000503000000020004" charset="0"/>
            </a:endParaRPr>
          </a:p>
          <a:p>
            <a:pPr algn="l"/>
            <a:r>
              <a:rPr lang="en-US" altLang="en-US" sz="3600">
                <a:ln>
                  <a:noFill/>
                </a:ln>
                <a:solidFill>
                  <a:schemeClr val="bg1"/>
                </a:solidFill>
                <a:effectLst/>
                <a:latin typeface="Inter Black" panose="02000503000000020004" charset="0"/>
                <a:ea typeface="Inter Black" panose="02000503000000020004" charset="0"/>
                <a:cs typeface="Inter Black" panose="02000503000000020004" charset="0"/>
              </a:rPr>
              <a:t>ID :26989</a:t>
            </a:r>
            <a:endParaRPr lang="en-US" altLang="en-US" sz="3600">
              <a:ln>
                <a:noFill/>
              </a:ln>
              <a:solidFill>
                <a:schemeClr val="bg1"/>
              </a:solidFill>
              <a:effectLst/>
              <a:latin typeface="Inter Black" panose="02000503000000020004" charset="0"/>
              <a:ea typeface="Inter Black" panose="02000503000000020004" charset="0"/>
              <a:cs typeface="Inter Black" panose="02000503000000020004" charset="0"/>
            </a:endParaRPr>
          </a:p>
          <a:p>
            <a:pPr algn="l"/>
            <a:r>
              <a:rPr lang="en-US" altLang="en-US" sz="3600">
                <a:ln>
                  <a:noFill/>
                </a:ln>
                <a:solidFill>
                  <a:schemeClr val="bg1"/>
                </a:solidFill>
                <a:effectLst/>
                <a:latin typeface="Inter Black" panose="02000503000000020004" charset="0"/>
                <a:ea typeface="Inter Black" panose="02000503000000020004" charset="0"/>
                <a:cs typeface="Inter Black" panose="02000503000000020004" charset="0"/>
              </a:rPr>
              <a:t>GROUPE :MONDA (A)</a:t>
            </a:r>
            <a:endParaRPr lang="en-US" altLang="en-US" sz="3600">
              <a:ln>
                <a:noFill/>
              </a:ln>
              <a:solidFill>
                <a:schemeClr val="bg1"/>
              </a:solidFill>
              <a:effectLst/>
              <a:latin typeface="Inter Black" panose="02000503000000020004" charset="0"/>
              <a:ea typeface="Inter Black" panose="02000503000000020004" charset="0"/>
              <a:cs typeface="Inter Black" panose="02000503000000020004" charset="0"/>
            </a:endParaRPr>
          </a:p>
        </p:txBody>
      </p:sp>
      <p:sp>
        <p:nvSpPr>
          <p:cNvPr id="22" name="任意多边形: 形状 14"/>
          <p:cNvSpPr/>
          <p:nvPr>
            <p:custDataLst>
              <p:tags r:id="rId4"/>
            </p:custDataLst>
          </p:nvPr>
        </p:nvSpPr>
        <p:spPr>
          <a:xfrm>
            <a:off x="2378151" y="577492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41" name="任意多边形: 形状 138"/>
          <p:cNvSpPr/>
          <p:nvPr>
            <p:custDataLst>
              <p:tags r:id="rId5"/>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cs typeface="Inter" panose="02000503000000020004" charset="0"/>
            </a:endParaRPr>
          </a:p>
        </p:txBody>
      </p:sp>
      <p:sp>
        <p:nvSpPr>
          <p:cNvPr id="5" name="任意多边形: 形状 21"/>
          <p:cNvSpPr/>
          <p:nvPr>
            <p:custDataLst>
              <p:tags r:id="rId6"/>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grpSp>
        <p:nvGrpSpPr>
          <p:cNvPr id="30" name="组合 29"/>
          <p:cNvGrpSpPr/>
          <p:nvPr/>
        </p:nvGrpSpPr>
        <p:grpSpPr>
          <a:xfrm>
            <a:off x="317818" y="176530"/>
            <a:ext cx="11556365" cy="135890"/>
            <a:chOff x="625" y="278"/>
            <a:chExt cx="18199" cy="214"/>
          </a:xfrm>
        </p:grpSpPr>
        <p:sp>
          <p:nvSpPr>
            <p:cNvPr id="24" name="任意多边形: 形状 21"/>
            <p:cNvSpPr/>
            <p:nvPr>
              <p:custDataLst>
                <p:tags r:id="rId7"/>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cxnSp>
          <p:nvCxnSpPr>
            <p:cNvPr id="9" name="直接连接符 8"/>
            <p:cNvCxnSpPr/>
            <p:nvPr>
              <p:custDataLst>
                <p:tags r:id="rId8"/>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9"/>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矩形 28"/>
          <p:cNvSpPr/>
          <p:nvPr>
            <p:custDataLst>
              <p:tags r:id="rId10"/>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grpSp>
        <p:nvGrpSpPr>
          <p:cNvPr id="31" name="组合 30"/>
          <p:cNvGrpSpPr/>
          <p:nvPr/>
        </p:nvGrpSpPr>
        <p:grpSpPr>
          <a:xfrm rot="10800000">
            <a:off x="317818" y="6526530"/>
            <a:ext cx="11556365" cy="135890"/>
            <a:chOff x="625" y="278"/>
            <a:chExt cx="18199" cy="214"/>
          </a:xfrm>
        </p:grpSpPr>
        <p:sp>
          <p:nvSpPr>
            <p:cNvPr id="32" name="任意多边形: 形状 21"/>
            <p:cNvSpPr/>
            <p:nvPr>
              <p:custDataLst>
                <p:tags r:id="rId11"/>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cxnSp>
          <p:nvCxnSpPr>
            <p:cNvPr id="34" name="直接连接符 33"/>
            <p:cNvCxnSpPr/>
            <p:nvPr>
              <p:custDataLst>
                <p:tags r:id="rId12"/>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13"/>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p:cNvSpPr/>
          <p:nvPr>
            <p:custDataLst>
              <p:tags r:id="rId14"/>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55" name="半闭框 54"/>
          <p:cNvSpPr/>
          <p:nvPr/>
        </p:nvSpPr>
        <p:spPr>
          <a:xfrm rot="10800000" flipH="1" flipV="1">
            <a:off x="4577154" y="477698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46" name="矩形 45"/>
          <p:cNvSpPr/>
          <p:nvPr>
            <p:custDataLst>
              <p:tags r:id="rId15"/>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47" name="矩形 46"/>
          <p:cNvSpPr/>
          <p:nvPr>
            <p:custDataLst>
              <p:tags r:id="rId16"/>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48" name="矩形 47"/>
          <p:cNvSpPr/>
          <p:nvPr>
            <p:custDataLst>
              <p:tags r:id="rId17"/>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49" name="矩形 48"/>
          <p:cNvSpPr/>
          <p:nvPr>
            <p:custDataLst>
              <p:tags r:id="rId18"/>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pic>
        <p:nvPicPr>
          <p:cNvPr id="4" name="Picture 3" descr="loo"/>
          <p:cNvPicPr>
            <a:picLocks noChangeAspect="1"/>
          </p:cNvPicPr>
          <p:nvPr/>
        </p:nvPicPr>
        <p:blipFill>
          <a:blip r:embed="rId19"/>
          <a:stretch>
            <a:fillRect/>
          </a:stretch>
        </p:blipFill>
        <p:spPr>
          <a:xfrm>
            <a:off x="760730" y="594995"/>
            <a:ext cx="1902460" cy="1661795"/>
          </a:xfrm>
          <a:prstGeom prst="ellipse">
            <a:avLst/>
          </a:prstGeom>
        </p:spPr>
      </p:pic>
      <p:pic>
        <p:nvPicPr>
          <p:cNvPr id="6" name="Picture 5" descr="loo2"/>
          <p:cNvPicPr>
            <a:picLocks noChangeAspect="1"/>
          </p:cNvPicPr>
          <p:nvPr/>
        </p:nvPicPr>
        <p:blipFill>
          <a:blip r:embed="rId20"/>
          <a:srcRect l="11384"/>
          <a:stretch>
            <a:fillRect/>
          </a:stretch>
        </p:blipFill>
        <p:spPr>
          <a:xfrm>
            <a:off x="10068560" y="594995"/>
            <a:ext cx="1805940" cy="1661795"/>
          </a:xfrm>
          <a:prstGeom prst="roundRect">
            <a:avLst/>
          </a:prstGeom>
        </p:spPr>
      </p:pic>
    </p:spTree>
    <p:custDataLst>
      <p:tags r:id="rId2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平行四边形 8"/>
          <p:cNvSpPr/>
          <p:nvPr>
            <p:custDataLst>
              <p:tags r:id="rId1"/>
            </p:custDataLst>
          </p:nvPr>
        </p:nvSpPr>
        <p:spPr>
          <a:xfrm rot="10800000" flipH="1">
            <a:off x="160020" y="1404620"/>
            <a:ext cx="10792460" cy="1502410"/>
          </a:xfrm>
          <a:prstGeom prst="parallelogram">
            <a:avLst>
              <a:gd name="adj" fmla="val 49444"/>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Calibri" panose="020F0502020204030204" charset="0"/>
              <a:cs typeface="Calibri" panose="020F0502020204030204" charset="0"/>
            </a:endParaRPr>
          </a:p>
        </p:txBody>
      </p:sp>
      <p:sp>
        <p:nvSpPr>
          <p:cNvPr id="2" name="平行四边形 1"/>
          <p:cNvSpPr/>
          <p:nvPr>
            <p:custDataLst>
              <p:tags r:id="rId2"/>
            </p:custDataLst>
          </p:nvPr>
        </p:nvSpPr>
        <p:spPr>
          <a:xfrm rot="10800000">
            <a:off x="1282700" y="3463925"/>
            <a:ext cx="9509760" cy="1754505"/>
          </a:xfrm>
          <a:prstGeom prst="parallelogram">
            <a:avLst>
              <a:gd name="adj" fmla="val 42375"/>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latin typeface="Calibri" panose="020F0502020204030204" charset="0"/>
              <a:cs typeface="Calibri" panose="020F05020202040302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n>
                <a:gradFill>
                  <a:gsLst>
                    <a:gs pos="0">
                      <a:srgbClr val="FFFFFF"/>
                    </a:gs>
                    <a:gs pos="51000">
                      <a:srgbClr val="FFFFFF"/>
                    </a:gs>
                  </a:gsLst>
                  <a:lin ang="5400000" scaled="0"/>
                </a:gradFill>
              </a:ln>
              <a:solidFill>
                <a:schemeClr val="lt1"/>
              </a:solidFill>
              <a:latin typeface="Calibri" panose="020F0502020204030204" charset="0"/>
              <a:cs typeface="Calibri" panose="020F0502020204030204" charset="0"/>
            </a:endParaRPr>
          </a:p>
        </p:txBody>
      </p:sp>
      <p:sp>
        <p:nvSpPr>
          <p:cNvPr id="11" name="文本框 10"/>
          <p:cNvSpPr txBox="1"/>
          <p:nvPr/>
        </p:nvSpPr>
        <p:spPr>
          <a:xfrm>
            <a:off x="3662680" y="243840"/>
            <a:ext cx="4768215" cy="583565"/>
          </a:xfrm>
          <a:prstGeom prst="rect">
            <a:avLst/>
          </a:prstGeom>
          <a:noFill/>
        </p:spPr>
        <p:txBody>
          <a:bodyPr wrap="square" rtlCol="0">
            <a:spAutoFit/>
          </a:bodyPr>
          <a:p>
            <a:pPr algn="ctr"/>
            <a:r>
              <a:rPr lang="en-US" altLang="en-US" sz="3200" b="1">
                <a:solidFill>
                  <a:schemeClr val="bg1"/>
                </a:solidFill>
                <a:latin typeface="Calibri" panose="020F0502020204030204" charset="0"/>
                <a:ea typeface="Inter Black" panose="02000503000000020004" charset="0"/>
                <a:cs typeface="Calibri" panose="020F0502020204030204" charset="0"/>
              </a:rPr>
              <a:t>Conclusion</a:t>
            </a:r>
            <a:endParaRPr lang="en-US" altLang="en-US" sz="3200" b="1">
              <a:solidFill>
                <a:schemeClr val="bg1"/>
              </a:solidFill>
              <a:latin typeface="Calibri" panose="020F0502020204030204" charset="0"/>
              <a:ea typeface="Inter Black" panose="02000503000000020004" charset="0"/>
              <a:cs typeface="Calibri" panose="020F0502020204030204" charset="0"/>
            </a:endParaRPr>
          </a:p>
        </p:txBody>
      </p:sp>
      <p:grpSp>
        <p:nvGrpSpPr>
          <p:cNvPr id="3" name="组合 2"/>
          <p:cNvGrpSpPr/>
          <p:nvPr/>
        </p:nvGrpSpPr>
        <p:grpSpPr>
          <a:xfrm rot="0">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grpSp>
      <p:grpSp>
        <p:nvGrpSpPr>
          <p:cNvPr id="4" name="组合 3"/>
          <p:cNvGrpSpPr/>
          <p:nvPr/>
        </p:nvGrpSpPr>
        <p:grpSpPr>
          <a:xfrm rot="0"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grpSp>
      <p:sp>
        <p:nvSpPr>
          <p:cNvPr id="53" name="文本框 52"/>
          <p:cNvSpPr txBox="1"/>
          <p:nvPr>
            <p:custDataLst>
              <p:tags r:id="rId4"/>
            </p:custDataLst>
          </p:nvPr>
        </p:nvSpPr>
        <p:spPr>
          <a:xfrm>
            <a:off x="1086485" y="1411605"/>
            <a:ext cx="9705975" cy="1611630"/>
          </a:xfrm>
          <a:prstGeom prst="rect">
            <a:avLst/>
          </a:prstGeom>
          <a:ln w="12700">
            <a:miter lim="400000"/>
          </a:ln>
        </p:spPr>
        <p:txBody>
          <a:bodyPr wrap="square" lIns="25400" tIns="25400" rIns="25400" bIns="25400" anchor="ctr">
            <a:noAutofit/>
          </a:bodyPr>
          <a:lstStyle>
            <a:lvl1pPr algn="l">
              <a:defRPr sz="2700" b="0">
                <a:latin typeface="Roboto Slab Bold"/>
                <a:ea typeface="Roboto Slab Bold"/>
                <a:cs typeface="Roboto Slab Bold"/>
                <a:sym typeface="Roboto Slab Bold"/>
              </a:defRPr>
            </a:lvl1pPr>
          </a:lstStyle>
          <a:p>
            <a:r>
              <a:rPr lang="en-US" altLang="en-US" sz="1400" dirty="0">
                <a:solidFill>
                  <a:schemeClr val="accent6"/>
                </a:solidFill>
                <a:latin typeface="Calibri" panose="020F0502020204030204" charset="0"/>
                <a:ea typeface="Inter Black" panose="02000503000000020004" charset="0"/>
                <a:cs typeface="Calibri" panose="020F0502020204030204" charset="0"/>
                <a:sym typeface="Inter Black" panose="02000503000000020004" charset="0"/>
              </a:rPr>
              <a:t>Designed and implemented a complete Business Interaction Management System.</a:t>
            </a:r>
            <a:endParaRPr lang="en-US" altLang="en-US" sz="1400" dirty="0">
              <a:solidFill>
                <a:schemeClr val="accent6"/>
              </a:solidFill>
              <a:latin typeface="Calibri" panose="020F0502020204030204" charset="0"/>
              <a:ea typeface="Inter Black" panose="02000503000000020004" charset="0"/>
              <a:cs typeface="Calibri" panose="020F0502020204030204" charset="0"/>
              <a:sym typeface="Inter Black" panose="02000503000000020004" charset="0"/>
            </a:endParaRPr>
          </a:p>
          <a:p>
            <a:r>
              <a:rPr lang="en-US" altLang="en-US" sz="1400" dirty="0">
                <a:solidFill>
                  <a:schemeClr val="accent6"/>
                </a:solidFill>
                <a:latin typeface="Calibri" panose="020F0502020204030204" charset="0"/>
                <a:ea typeface="Inter Black" panose="02000503000000020004" charset="0"/>
                <a:cs typeface="Calibri" panose="020F0502020204030204" charset="0"/>
                <a:sym typeface="Inter Black" panose="02000503000000020004" charset="0"/>
              </a:rPr>
              <a:t>Built fully relational database with triggers, auditing, packages, procedures &amp; security rules</a:t>
            </a:r>
            <a:endParaRPr lang="en-US" altLang="en-US" sz="1400" dirty="0">
              <a:solidFill>
                <a:schemeClr val="accent6"/>
              </a:solidFill>
              <a:latin typeface="Calibri" panose="020F0502020204030204" charset="0"/>
              <a:ea typeface="Inter Black" panose="02000503000000020004" charset="0"/>
              <a:cs typeface="Calibri" panose="020F0502020204030204" charset="0"/>
              <a:sym typeface="Inter Black" panose="02000503000000020004" charset="0"/>
            </a:endParaRPr>
          </a:p>
          <a:p>
            <a:r>
              <a:rPr lang="en-US" altLang="en-US" sz="1400" dirty="0">
                <a:solidFill>
                  <a:schemeClr val="accent6"/>
                </a:solidFill>
                <a:latin typeface="Calibri" panose="020F0502020204030204" charset="0"/>
                <a:ea typeface="Inter Black" panose="02000503000000020004" charset="0"/>
                <a:cs typeface="Calibri" panose="020F0502020204030204" charset="0"/>
                <a:sym typeface="Inter Black" panose="02000503000000020004" charset="0"/>
              </a:rPr>
              <a:t>Developed BI dashboards, KPI definitions, analytical queries</a:t>
            </a:r>
            <a:endParaRPr lang="en-US" altLang="en-US" sz="1400" dirty="0">
              <a:solidFill>
                <a:schemeClr val="accent6"/>
              </a:solidFill>
              <a:latin typeface="Calibri" panose="020F0502020204030204" charset="0"/>
              <a:ea typeface="Inter Black" panose="02000503000000020004" charset="0"/>
              <a:cs typeface="Calibri" panose="020F0502020204030204" charset="0"/>
              <a:sym typeface="Inter Black" panose="02000503000000020004" charset="0"/>
            </a:endParaRPr>
          </a:p>
          <a:p>
            <a:r>
              <a:rPr lang="en-US" altLang="en-US" sz="1400" dirty="0">
                <a:solidFill>
                  <a:schemeClr val="accent6"/>
                </a:solidFill>
                <a:latin typeface="Calibri" panose="020F0502020204030204" charset="0"/>
                <a:ea typeface="Inter Black" panose="02000503000000020004" charset="0"/>
                <a:cs typeface="Calibri" panose="020F0502020204030204" charset="0"/>
                <a:sym typeface="Inter Black" panose="02000503000000020004" charset="0"/>
              </a:rPr>
              <a:t>Ensured data integrity, automation, and compliance with business rules</a:t>
            </a:r>
            <a:endParaRPr lang="en-US" altLang="en-US" sz="1400" dirty="0">
              <a:solidFill>
                <a:schemeClr val="accent6"/>
              </a:solidFill>
              <a:latin typeface="Calibri" panose="020F0502020204030204" charset="0"/>
              <a:ea typeface="Inter Black" panose="02000503000000020004" charset="0"/>
              <a:cs typeface="Calibri" panose="020F0502020204030204" charset="0"/>
              <a:sym typeface="Inter Black" panose="02000503000000020004" charset="0"/>
            </a:endParaRPr>
          </a:p>
        </p:txBody>
      </p:sp>
      <p:sp>
        <p:nvSpPr>
          <p:cNvPr id="55" name="文本框 25"/>
          <p:cNvSpPr txBox="1"/>
          <p:nvPr>
            <p:custDataLst>
              <p:tags r:id="rId5"/>
            </p:custDataLst>
          </p:nvPr>
        </p:nvSpPr>
        <p:spPr>
          <a:xfrm>
            <a:off x="2143526" y="3108051"/>
            <a:ext cx="3181810" cy="358140"/>
          </a:xfrm>
          <a:prstGeom prst="rect">
            <a:avLst/>
          </a:prstGeom>
          <a:ln w="12700">
            <a:miter lim="400000"/>
          </a:ln>
        </p:spPr>
        <p:txBody>
          <a:bodyPr wrap="square" lIns="25400" tIns="25400" rIns="25400" bIns="25400" anchor="ctr">
            <a:spAutoFit/>
          </a:bodyPr>
          <a:lstStyle>
            <a:lvl1pPr algn="l">
              <a:defRPr sz="2700" b="0">
                <a:latin typeface="Roboto Slab Bold"/>
                <a:ea typeface="Roboto Slab Bold"/>
                <a:cs typeface="Roboto Slab Bold"/>
                <a:sym typeface="Roboto Slab Bold"/>
              </a:defRPr>
            </a:lvl1pPr>
          </a:lstStyle>
          <a:p>
            <a:r>
              <a:rPr lang="en-US" altLang="en-US" sz="2000" dirty="0">
                <a:solidFill>
                  <a:schemeClr val="accent1"/>
                </a:solidFill>
                <a:latin typeface="Calibri" panose="020F0502020204030204" charset="0"/>
                <a:ea typeface="Inter Black" panose="02000503000000020004" charset="0"/>
                <a:cs typeface="Calibri" panose="020F0502020204030204" charset="0"/>
                <a:sym typeface="Inter Black" panose="02000503000000020004" charset="0"/>
              </a:rPr>
              <a:t>Lessons</a:t>
            </a:r>
            <a:endParaRPr lang="en-US" altLang="en-US" sz="2000" dirty="0">
              <a:solidFill>
                <a:schemeClr val="accent1"/>
              </a:solidFill>
              <a:latin typeface="Calibri" panose="020F0502020204030204" charset="0"/>
              <a:ea typeface="Inter Black" panose="02000503000000020004" charset="0"/>
              <a:cs typeface="Calibri" panose="020F0502020204030204" charset="0"/>
              <a:sym typeface="Inter Black" panose="02000503000000020004" charset="0"/>
            </a:endParaRPr>
          </a:p>
        </p:txBody>
      </p:sp>
      <p:pic>
        <p:nvPicPr>
          <p:cNvPr id="61" name="图片 60" descr="343435383036303b343532343135383bcfeec4bfd0adb5f7"/>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645590" y="3023407"/>
            <a:ext cx="498340" cy="498340"/>
          </a:xfrm>
          <a:prstGeom prst="rect">
            <a:avLst/>
          </a:prstGeom>
        </p:spPr>
      </p:pic>
      <p:pic>
        <p:nvPicPr>
          <p:cNvPr id="62" name="图片 61" descr="343435383036303b343532343135313bbfaab7a2bbb7beb3"/>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308038" y="910644"/>
            <a:ext cx="527693" cy="527693"/>
          </a:xfrm>
          <a:prstGeom prst="rect">
            <a:avLst/>
          </a:prstGeom>
        </p:spPr>
      </p:pic>
      <p:sp>
        <p:nvSpPr>
          <p:cNvPr id="5" name="文本框 25"/>
          <p:cNvSpPr txBox="1"/>
          <p:nvPr>
            <p:custDataLst>
              <p:tags r:id="rId12"/>
            </p:custDataLst>
          </p:nvPr>
        </p:nvSpPr>
        <p:spPr>
          <a:xfrm>
            <a:off x="835426" y="1079861"/>
            <a:ext cx="3181810" cy="358140"/>
          </a:xfrm>
          <a:prstGeom prst="rect">
            <a:avLst/>
          </a:prstGeom>
          <a:ln w="12700">
            <a:miter lim="400000"/>
          </a:ln>
        </p:spPr>
        <p:txBody>
          <a:bodyPr wrap="square" lIns="25400" tIns="25400" rIns="25400" bIns="25400" anchor="ctr">
            <a:spAutoFit/>
          </a:bodyPr>
          <a:lstStyle>
            <a:lvl1pPr algn="l">
              <a:defRPr sz="2700" b="0">
                <a:latin typeface="Roboto Slab Bold"/>
                <a:ea typeface="Roboto Slab Bold"/>
                <a:cs typeface="Roboto Slab Bold"/>
                <a:sym typeface="Roboto Slab Bold"/>
              </a:defRPr>
            </a:lvl1pPr>
          </a:lstStyle>
          <a:p>
            <a:r>
              <a:rPr lang="en-US" altLang="en-US" sz="2000" dirty="0">
                <a:solidFill>
                  <a:schemeClr val="accent1"/>
                </a:solidFill>
                <a:latin typeface="Calibri" panose="020F0502020204030204" charset="0"/>
                <a:ea typeface="Inter Black" panose="02000503000000020004" charset="0"/>
                <a:cs typeface="Calibri" panose="020F0502020204030204" charset="0"/>
                <a:sym typeface="Inter Black" panose="02000503000000020004" charset="0"/>
              </a:rPr>
              <a:t>Achievements</a:t>
            </a:r>
            <a:r>
              <a:rPr lang="zh-CN" altLang="en-US" sz="2000" dirty="0">
                <a:solidFill>
                  <a:schemeClr val="accent1"/>
                </a:solidFill>
                <a:latin typeface="Calibri" panose="020F0502020204030204" charset="0"/>
                <a:ea typeface="Inter Black" panose="02000503000000020004" charset="0"/>
                <a:cs typeface="Calibri" panose="020F0502020204030204" charset="0"/>
                <a:sym typeface="Inter Black" panose="02000503000000020004" charset="0"/>
              </a:rPr>
              <a:t> </a:t>
            </a:r>
            <a:endParaRPr lang="zh-CN" altLang="en-US" sz="2000" dirty="0">
              <a:solidFill>
                <a:schemeClr val="accent1"/>
              </a:solidFill>
              <a:latin typeface="Calibri" panose="020F0502020204030204" charset="0"/>
              <a:ea typeface="Inter Black" panose="02000503000000020004" charset="0"/>
              <a:cs typeface="Calibri" panose="020F0502020204030204" charset="0"/>
              <a:sym typeface="Inter Black" panose="02000503000000020004" charset="0"/>
            </a:endParaRPr>
          </a:p>
        </p:txBody>
      </p:sp>
      <p:sp>
        <p:nvSpPr>
          <p:cNvPr id="7" name="文本框 25"/>
          <p:cNvSpPr txBox="1"/>
          <p:nvPr>
            <p:custDataLst>
              <p:tags r:id="rId13"/>
            </p:custDataLst>
          </p:nvPr>
        </p:nvSpPr>
        <p:spPr>
          <a:xfrm>
            <a:off x="1901825" y="3404235"/>
            <a:ext cx="7990205" cy="1884680"/>
          </a:xfrm>
          <a:prstGeom prst="rect">
            <a:avLst/>
          </a:prstGeom>
          <a:ln w="12700">
            <a:miter lim="400000"/>
          </a:ln>
        </p:spPr>
        <p:txBody>
          <a:bodyPr wrap="square" lIns="25400" tIns="25400" rIns="25400" bIns="25400" anchor="ctr">
            <a:noAutofit/>
          </a:bodyPr>
          <a:lstStyle>
            <a:lvl1pPr algn="l">
              <a:defRPr sz="2700" b="0">
                <a:latin typeface="Roboto Slab Bold"/>
                <a:ea typeface="Roboto Slab Bold"/>
                <a:cs typeface="Roboto Slab Bold"/>
                <a:sym typeface="Roboto Slab Bold"/>
              </a:defRPr>
            </a:lvl1pPr>
          </a:lstStyle>
          <a:p>
            <a:pPr>
              <a:lnSpc>
                <a:spcPct val="150000"/>
              </a:lnSpc>
            </a:pPr>
            <a:r>
              <a:rPr lang="en-US" altLang="en-US" sz="1400" dirty="0" err="1">
                <a:gradFill>
                  <a:gsLst>
                    <a:gs pos="50000">
                      <a:schemeClr val="accent4"/>
                    </a:gs>
                    <a:gs pos="0">
                      <a:schemeClr val="accent4">
                        <a:lumMod val="25000"/>
                        <a:lumOff val="75000"/>
                      </a:schemeClr>
                    </a:gs>
                    <a:gs pos="100000">
                      <a:schemeClr val="accent4">
                        <a:lumMod val="85000"/>
                      </a:schemeClr>
                    </a:gs>
                  </a:gsLst>
                  <a:lin ang="5400000" scaled="1"/>
                </a:gradFill>
                <a:latin typeface="Calibri" panose="020F0502020204030204" charset="0"/>
                <a:ea typeface="Inter Black" panose="02000503000000020004" charset="0"/>
                <a:cs typeface="Calibri" panose="020F0502020204030204" charset="0"/>
                <a:sym typeface="Inter Black" panose="02000503000000020004" charset="0"/>
              </a:rPr>
              <a:t>Importance of data consistency, referential integrity, and transaction control</a:t>
            </a:r>
            <a:endParaRPr lang="en-US" altLang="en-US" sz="1400" dirty="0" err="1">
              <a:gradFill>
                <a:gsLst>
                  <a:gs pos="50000">
                    <a:schemeClr val="accent4"/>
                  </a:gs>
                  <a:gs pos="0">
                    <a:schemeClr val="accent4">
                      <a:lumMod val="25000"/>
                      <a:lumOff val="75000"/>
                    </a:schemeClr>
                  </a:gs>
                  <a:gs pos="100000">
                    <a:schemeClr val="accent4">
                      <a:lumMod val="85000"/>
                    </a:schemeClr>
                  </a:gs>
                </a:gsLst>
                <a:lin ang="5400000" scaled="1"/>
              </a:gradFill>
              <a:latin typeface="Calibri" panose="020F0502020204030204" charset="0"/>
              <a:ea typeface="Inter Black" panose="02000503000000020004" charset="0"/>
              <a:cs typeface="Calibri" panose="020F0502020204030204" charset="0"/>
              <a:sym typeface="Inter Black" panose="02000503000000020004" charset="0"/>
            </a:endParaRPr>
          </a:p>
          <a:p>
            <a:pPr>
              <a:lnSpc>
                <a:spcPct val="150000"/>
              </a:lnSpc>
            </a:pPr>
            <a:r>
              <a:rPr lang="en-US" altLang="en-US" sz="1400" dirty="0" err="1">
                <a:gradFill>
                  <a:gsLst>
                    <a:gs pos="50000">
                      <a:schemeClr val="accent4"/>
                    </a:gs>
                    <a:gs pos="0">
                      <a:schemeClr val="accent4">
                        <a:lumMod val="25000"/>
                        <a:lumOff val="75000"/>
                      </a:schemeClr>
                    </a:gs>
                    <a:gs pos="100000">
                      <a:schemeClr val="accent4">
                        <a:lumMod val="85000"/>
                      </a:schemeClr>
                    </a:gs>
                  </a:gsLst>
                  <a:lin ang="5400000" scaled="1"/>
                </a:gradFill>
                <a:latin typeface="Calibri" panose="020F0502020204030204" charset="0"/>
                <a:ea typeface="Inter Black" panose="02000503000000020004" charset="0"/>
                <a:cs typeface="Calibri" panose="020F0502020204030204" charset="0"/>
                <a:sym typeface="Inter Black" panose="02000503000000020004" charset="0"/>
              </a:rPr>
              <a:t>How PL/SQL automation improves workflow efficiency</a:t>
            </a:r>
            <a:endParaRPr lang="en-US" altLang="en-US" sz="1400" dirty="0" err="1">
              <a:gradFill>
                <a:gsLst>
                  <a:gs pos="50000">
                    <a:schemeClr val="accent4"/>
                  </a:gs>
                  <a:gs pos="0">
                    <a:schemeClr val="accent4">
                      <a:lumMod val="25000"/>
                      <a:lumOff val="75000"/>
                    </a:schemeClr>
                  </a:gs>
                  <a:gs pos="100000">
                    <a:schemeClr val="accent4">
                      <a:lumMod val="85000"/>
                    </a:schemeClr>
                  </a:gs>
                </a:gsLst>
                <a:lin ang="5400000" scaled="1"/>
              </a:gradFill>
              <a:latin typeface="Calibri" panose="020F0502020204030204" charset="0"/>
              <a:ea typeface="Inter Black" panose="02000503000000020004" charset="0"/>
              <a:cs typeface="Calibri" panose="020F0502020204030204" charset="0"/>
              <a:sym typeface="Inter Black" panose="02000503000000020004" charset="0"/>
            </a:endParaRPr>
          </a:p>
          <a:p>
            <a:pPr>
              <a:lnSpc>
                <a:spcPct val="150000"/>
              </a:lnSpc>
            </a:pPr>
            <a:r>
              <a:rPr lang="en-US" altLang="en-US" sz="1400" dirty="0" err="1">
                <a:gradFill>
                  <a:gsLst>
                    <a:gs pos="50000">
                      <a:schemeClr val="accent4"/>
                    </a:gs>
                    <a:gs pos="0">
                      <a:schemeClr val="accent4">
                        <a:lumMod val="25000"/>
                        <a:lumOff val="75000"/>
                      </a:schemeClr>
                    </a:gs>
                    <a:gs pos="100000">
                      <a:schemeClr val="accent4">
                        <a:lumMod val="85000"/>
                      </a:schemeClr>
                    </a:gs>
                  </a:gsLst>
                  <a:lin ang="5400000" scaled="1"/>
                </a:gradFill>
                <a:latin typeface="Calibri" panose="020F0502020204030204" charset="0"/>
                <a:ea typeface="Inter Black" panose="02000503000000020004" charset="0"/>
                <a:cs typeface="Calibri" panose="020F0502020204030204" charset="0"/>
                <a:sym typeface="Inter Black" panose="02000503000000020004" charset="0"/>
              </a:rPr>
              <a:t>Value of auditing and security in enterprise systems</a:t>
            </a:r>
            <a:endParaRPr lang="en-US" altLang="en-US" sz="1400" dirty="0" err="1">
              <a:gradFill>
                <a:gsLst>
                  <a:gs pos="50000">
                    <a:schemeClr val="accent4"/>
                  </a:gs>
                  <a:gs pos="0">
                    <a:schemeClr val="accent4">
                      <a:lumMod val="25000"/>
                      <a:lumOff val="75000"/>
                    </a:schemeClr>
                  </a:gs>
                  <a:gs pos="100000">
                    <a:schemeClr val="accent4">
                      <a:lumMod val="85000"/>
                    </a:schemeClr>
                  </a:gs>
                </a:gsLst>
                <a:lin ang="5400000" scaled="1"/>
              </a:gradFill>
              <a:latin typeface="Calibri" panose="020F0502020204030204" charset="0"/>
              <a:ea typeface="Inter Black" panose="02000503000000020004" charset="0"/>
              <a:cs typeface="Calibri" panose="020F0502020204030204" charset="0"/>
              <a:sym typeface="Inter Black" panose="02000503000000020004" charset="0"/>
            </a:endParaRPr>
          </a:p>
          <a:p>
            <a:pPr>
              <a:lnSpc>
                <a:spcPct val="150000"/>
              </a:lnSpc>
            </a:pPr>
            <a:r>
              <a:rPr lang="en-US" altLang="en-US" sz="1400" dirty="0" err="1">
                <a:gradFill>
                  <a:gsLst>
                    <a:gs pos="50000">
                      <a:schemeClr val="accent4"/>
                    </a:gs>
                    <a:gs pos="0">
                      <a:schemeClr val="accent4">
                        <a:lumMod val="25000"/>
                        <a:lumOff val="75000"/>
                      </a:schemeClr>
                    </a:gs>
                    <a:gs pos="100000">
                      <a:schemeClr val="accent4">
                        <a:lumMod val="85000"/>
                      </a:schemeClr>
                    </a:gs>
                  </a:gsLst>
                  <a:lin ang="5400000" scaled="1"/>
                </a:gradFill>
                <a:latin typeface="Calibri" panose="020F0502020204030204" charset="0"/>
                <a:ea typeface="Inter Black" panose="02000503000000020004" charset="0"/>
                <a:cs typeface="Calibri" panose="020F0502020204030204" charset="0"/>
                <a:sym typeface="Inter Black" panose="02000503000000020004" charset="0"/>
              </a:rPr>
              <a:t>Power of BI/analytics for organizational decision-making</a:t>
            </a:r>
            <a:endParaRPr lang="en-US" altLang="en-US" sz="1400" dirty="0" err="1">
              <a:gradFill>
                <a:gsLst>
                  <a:gs pos="50000">
                    <a:schemeClr val="accent4"/>
                  </a:gs>
                  <a:gs pos="0">
                    <a:schemeClr val="accent4">
                      <a:lumMod val="25000"/>
                      <a:lumOff val="75000"/>
                    </a:schemeClr>
                  </a:gs>
                  <a:gs pos="100000">
                    <a:schemeClr val="accent4">
                      <a:lumMod val="85000"/>
                    </a:schemeClr>
                  </a:gs>
                </a:gsLst>
                <a:lin ang="5400000" scaled="1"/>
              </a:gradFill>
              <a:latin typeface="Calibri" panose="020F0502020204030204" charset="0"/>
              <a:ea typeface="Inter Black" panose="02000503000000020004" charset="0"/>
              <a:cs typeface="Calibri" panose="020F0502020204030204" charset="0"/>
              <a:sym typeface="Inter Black" panose="02000503000000020004" charset="0"/>
            </a:endParaRPr>
          </a:p>
        </p:txBody>
      </p:sp>
      <p:sp>
        <p:nvSpPr>
          <p:cNvPr id="22" name="任意多边形: 形状 14"/>
          <p:cNvSpPr/>
          <p:nvPr>
            <p:custDataLst>
              <p:tags r:id="rId14"/>
            </p:custDataLst>
          </p:nvPr>
        </p:nvSpPr>
        <p:spPr>
          <a:xfrm>
            <a:off x="1282700" y="6269990"/>
            <a:ext cx="9290050" cy="76200"/>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Calibri" panose="020F0502020204030204" charset="0"/>
              <a:cs typeface="Calibri" panose="020F0502020204030204" charset="0"/>
            </a:endParaRPr>
          </a:p>
        </p:txBody>
      </p:sp>
      <p:sp>
        <p:nvSpPr>
          <p:cNvPr id="16" name="Text Box 15"/>
          <p:cNvSpPr txBox="1"/>
          <p:nvPr/>
        </p:nvSpPr>
        <p:spPr>
          <a:xfrm rot="10800000" flipV="1">
            <a:off x="3202305" y="5669915"/>
            <a:ext cx="5601970" cy="546100"/>
          </a:xfrm>
          <a:prstGeom prst="rect">
            <a:avLst/>
          </a:prstGeom>
        </p:spPr>
        <p:txBody>
          <a:bodyPr>
            <a:noAutofit/>
          </a:bodyPr>
          <a:p>
            <a:r>
              <a:rPr lang="en-US" altLang="zh-CN" sz="2800" b="1">
                <a:solidFill>
                  <a:schemeClr val="accent5">
                    <a:lumMod val="60000"/>
                    <a:lumOff val="40000"/>
                  </a:schemeClr>
                </a:solidFill>
                <a:latin typeface="Calibri" panose="020F0502020204030204" charset="0"/>
                <a:cs typeface="Calibri" panose="020F0502020204030204" charset="0"/>
              </a:rPr>
              <a:t>Thank you for your </a:t>
            </a:r>
            <a:r>
              <a:rPr lang="en-US" altLang="zh-CN" sz="2400" b="1">
                <a:solidFill>
                  <a:schemeClr val="accent5">
                    <a:lumMod val="60000"/>
                    <a:lumOff val="40000"/>
                  </a:schemeClr>
                </a:solidFill>
                <a:latin typeface="Calibri" panose="020F0502020204030204" charset="0"/>
                <a:cs typeface="Calibri" panose="020F0502020204030204" charset="0"/>
              </a:rPr>
              <a:t>attention</a:t>
            </a:r>
            <a:endParaRPr lang="en-US" altLang="zh-CN" sz="2400" b="1">
              <a:solidFill>
                <a:schemeClr val="accent5">
                  <a:lumMod val="60000"/>
                  <a:lumOff val="40000"/>
                </a:schemeClr>
              </a:solidFill>
              <a:latin typeface="Calibri" panose="020F0502020204030204" charset="0"/>
              <a:cs typeface="Calibri" panose="020F0502020204030204" charset="0"/>
            </a:endParaRPr>
          </a:p>
        </p:txBody>
      </p:sp>
      <p:grpSp>
        <p:nvGrpSpPr>
          <p:cNvPr id="18" name="组合 3"/>
          <p:cNvGrpSpPr/>
          <p:nvPr/>
        </p:nvGrpSpPr>
        <p:grpSpPr>
          <a:xfrm rot="0" flipH="1">
            <a:off x="8292465" y="5833745"/>
            <a:ext cx="878205" cy="196850"/>
            <a:chOff x="5272" y="688"/>
            <a:chExt cx="1383" cy="310"/>
          </a:xfrm>
        </p:grpSpPr>
        <p:sp>
          <p:nvSpPr>
            <p:cNvPr id="19"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2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21"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2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2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2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grpSp>
      <p:grpSp>
        <p:nvGrpSpPr>
          <p:cNvPr id="26" name="组合 2"/>
          <p:cNvGrpSpPr/>
          <p:nvPr/>
        </p:nvGrpSpPr>
        <p:grpSpPr>
          <a:xfrm rot="0">
            <a:off x="2287270" y="5871845"/>
            <a:ext cx="878205" cy="196850"/>
            <a:chOff x="5272" y="688"/>
            <a:chExt cx="1383" cy="310"/>
          </a:xfrm>
        </p:grpSpPr>
        <p:sp>
          <p:nvSpPr>
            <p:cNvPr id="27"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28"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29"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3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31"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32"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grpSp>
    </p:spTree>
    <p:custDataLst>
      <p:tags r:id="rId1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cBhvr additive="base">
                                        <p:cTn id="13" dur="500" fill="hold"/>
                                        <p:tgtEl>
                                          <p:spTgt spid="62"/>
                                        </p:tgtEl>
                                        <p:attrNameLst>
                                          <p:attrName>ppt_x</p:attrName>
                                        </p:attrNameLst>
                                      </p:cBhvr>
                                      <p:tavLst>
                                        <p:tav tm="0">
                                          <p:val>
                                            <p:strVal val="#ppt_x"/>
                                          </p:val>
                                        </p:tav>
                                        <p:tav tm="100000">
                                          <p:val>
                                            <p:strVal val="#ppt_x"/>
                                          </p:val>
                                        </p:tav>
                                      </p:tavLst>
                                    </p:anim>
                                    <p:anim calcmode="lin" valueType="num">
                                      <p:cBhvr additive="base">
                                        <p:cTn id="14" dur="500" fill="hold"/>
                                        <p:tgtEl>
                                          <p:spTgt spid="6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500" fill="hold"/>
                                        <p:tgtEl>
                                          <p:spTgt spid="53"/>
                                        </p:tgtEl>
                                        <p:attrNameLst>
                                          <p:attrName>ppt_x</p:attrName>
                                        </p:attrNameLst>
                                      </p:cBhvr>
                                      <p:tavLst>
                                        <p:tav tm="0">
                                          <p:val>
                                            <p:strVal val="#ppt_x"/>
                                          </p:val>
                                        </p:tav>
                                        <p:tav tm="100000">
                                          <p:val>
                                            <p:strVal val="#ppt_x"/>
                                          </p:val>
                                        </p:tav>
                                      </p:tavLst>
                                    </p:anim>
                                    <p:anim calcmode="lin" valueType="num">
                                      <p:cBhvr additive="base">
                                        <p:cTn id="2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anim calcmode="lin" valueType="num">
                                      <p:cBhvr additive="base">
                                        <p:cTn id="29" dur="500" fill="hold"/>
                                        <p:tgtEl>
                                          <p:spTgt spid="55"/>
                                        </p:tgtEl>
                                        <p:attrNameLst>
                                          <p:attrName>ppt_x</p:attrName>
                                        </p:attrNameLst>
                                      </p:cBhvr>
                                      <p:tavLst>
                                        <p:tav tm="0">
                                          <p:val>
                                            <p:strVal val="#ppt_x"/>
                                          </p:val>
                                        </p:tav>
                                        <p:tav tm="100000">
                                          <p:val>
                                            <p:strVal val="#ppt_x"/>
                                          </p:val>
                                        </p:tav>
                                      </p:tavLst>
                                    </p:anim>
                                    <p:anim calcmode="lin" valueType="num">
                                      <p:cBhvr additive="base">
                                        <p:cTn id="30" dur="500" fill="hold"/>
                                        <p:tgtEl>
                                          <p:spTgt spid="5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 calcmode="lin" valueType="num">
                                      <p:cBhvr additive="base">
                                        <p:cTn id="33" dur="500" fill="hold"/>
                                        <p:tgtEl>
                                          <p:spTgt spid="61"/>
                                        </p:tgtEl>
                                        <p:attrNameLst>
                                          <p:attrName>ppt_x</p:attrName>
                                        </p:attrNameLst>
                                      </p:cBhvr>
                                      <p:tavLst>
                                        <p:tav tm="0">
                                          <p:val>
                                            <p:strVal val="#ppt_x"/>
                                          </p:val>
                                        </p:tav>
                                        <p:tav tm="100000">
                                          <p:val>
                                            <p:strVal val="#ppt_x"/>
                                          </p:val>
                                        </p:tav>
                                      </p:tavLst>
                                    </p:anim>
                                    <p:anim calcmode="lin" valueType="num">
                                      <p:cBhvr additive="base">
                                        <p:cTn id="34"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anim calcmode="lin" valueType="num">
                                      <p:cBhvr>
                                        <p:cTn id="40" dur="1000" fill="hold"/>
                                        <p:tgtEl>
                                          <p:spTgt spid="7"/>
                                        </p:tgtEl>
                                        <p:attrNameLst>
                                          <p:attrName>ppt_x</p:attrName>
                                        </p:attrNameLst>
                                      </p:cBhvr>
                                      <p:tavLst>
                                        <p:tav tm="0">
                                          <p:val>
                                            <p:strVal val="#ppt_x"/>
                                          </p:val>
                                        </p:tav>
                                        <p:tav tm="100000">
                                          <p:val>
                                            <p:strVal val="#ppt_x"/>
                                          </p:val>
                                        </p:tav>
                                      </p:tavLst>
                                    </p:anim>
                                    <p:anim calcmode="lin" valueType="num">
                                      <p:cBhvr>
                                        <p:cTn id="41" dur="900" decel="100000" fill="hold"/>
                                        <p:tgtEl>
                                          <p:spTgt spid="7"/>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checkerboard(across)">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checkerboard(across)">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5" grpId="0"/>
      <p:bldP spid="5" grpId="1"/>
      <p:bldP spid="53" grpId="0"/>
      <p:bldP spid="53" grpId="1"/>
      <p:bldP spid="55" grpId="0"/>
      <p:bldP spid="55" grpId="1"/>
      <p:bldP spid="7" grpId="0"/>
      <p:bldP spid="7" grpId="1"/>
      <p:bldP spid="16" grpId="0"/>
      <p:bldP spid="16"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1">
            <a:alphaModFix amt="10000"/>
          </a:blip>
          <a:stretch>
            <a:fillRect/>
          </a:stretch>
        </p:blipFill>
        <p:spPr>
          <a:xfrm>
            <a:off x="0" y="0"/>
            <a:ext cx="12183110" cy="6858000"/>
          </a:xfrm>
          <a:prstGeom prst="rect">
            <a:avLst/>
          </a:prstGeom>
        </p:spPr>
      </p:pic>
      <p:sp>
        <p:nvSpPr>
          <p:cNvPr id="41" name="平行四边形 40"/>
          <p:cNvSpPr/>
          <p:nvPr>
            <p:custDataLst>
              <p:tags r:id="rId2"/>
            </p:custDataLst>
          </p:nvPr>
        </p:nvSpPr>
        <p:spPr>
          <a:xfrm rot="10800000" flipH="1">
            <a:off x="964565" y="1156018"/>
            <a:ext cx="10328275" cy="498602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Calibri" panose="020F0502020204030204" charset="0"/>
              <a:cs typeface="Calibri" panose="020F05020202040302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n>
                <a:gradFill>
                  <a:gsLst>
                    <a:gs pos="0">
                      <a:srgbClr val="FFFFFF"/>
                    </a:gs>
                    <a:gs pos="51000">
                      <a:srgbClr val="FFFFFF"/>
                    </a:gs>
                  </a:gsLst>
                  <a:lin ang="5400000" scaled="0"/>
                </a:gradFill>
              </a:ln>
              <a:solidFill>
                <a:schemeClr val="lt1"/>
              </a:solidFill>
              <a:latin typeface="Calibri" panose="020F0502020204030204" charset="0"/>
              <a:cs typeface="Calibri" panose="020F0502020204030204" charset="0"/>
            </a:endParaRPr>
          </a:p>
        </p:txBody>
      </p:sp>
      <p:sp>
        <p:nvSpPr>
          <p:cNvPr id="11" name="文本框 10"/>
          <p:cNvSpPr txBox="1"/>
          <p:nvPr/>
        </p:nvSpPr>
        <p:spPr>
          <a:xfrm>
            <a:off x="3500755" y="101600"/>
            <a:ext cx="4768215" cy="668020"/>
          </a:xfrm>
          <a:prstGeom prst="rect">
            <a:avLst/>
          </a:prstGeom>
          <a:noFill/>
        </p:spPr>
        <p:txBody>
          <a:bodyPr wrap="square" rtlCol="0">
            <a:noAutofit/>
          </a:bodyPr>
          <a:p>
            <a:pPr algn="ctr"/>
            <a:endParaRPr lang="en-US" altLang="zh-CN" sz="2400" b="1">
              <a:solidFill>
                <a:schemeClr val="bg1"/>
              </a:solidFill>
              <a:latin typeface="Calibri" panose="020F0502020204030204" charset="0"/>
              <a:ea typeface="Inter Black" panose="02000503000000020004" charset="0"/>
              <a:cs typeface="Calibri" panose="020F0502020204030204" charset="0"/>
            </a:endParaRPr>
          </a:p>
        </p:txBody>
      </p:sp>
      <p:grpSp>
        <p:nvGrpSpPr>
          <p:cNvPr id="3" name="组合 2"/>
          <p:cNvGrpSpPr/>
          <p:nvPr>
            <p:custDataLst>
              <p:tags r:id="rId4"/>
            </p:custDataLst>
          </p:nvPr>
        </p:nvGrpSpPr>
        <p:grpSpPr>
          <a:xfrm rot="0">
            <a:off x="3374390" y="465455"/>
            <a:ext cx="878205" cy="196850"/>
            <a:chOff x="5272" y="688"/>
            <a:chExt cx="1383" cy="310"/>
          </a:xfrm>
        </p:grpSpPr>
        <p:sp>
          <p:nvSpPr>
            <p:cNvPr id="68" name="平行四边形 67"/>
            <p:cNvSpPr/>
            <p:nvPr>
              <p:custDataLst>
                <p:tags r:id="rId5"/>
              </p:custDataLst>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70" name="平行四边形 69"/>
            <p:cNvSpPr/>
            <p:nvPr>
              <p:custDataLst>
                <p:tags r:id="rId6"/>
              </p:custDataLst>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72" name="平行四边形 71"/>
            <p:cNvSpPr/>
            <p:nvPr>
              <p:custDataLst>
                <p:tags r:id="rId7"/>
              </p:custDataLst>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90" name="平行四边形 89"/>
            <p:cNvSpPr/>
            <p:nvPr>
              <p:custDataLst>
                <p:tags r:id="rId8"/>
              </p:custDataLst>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92" name="平行四边形 91"/>
            <p:cNvSpPr/>
            <p:nvPr>
              <p:custDataLst>
                <p:tags r:id="rId9"/>
              </p:custDataLst>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94" name="平行四边形 93"/>
            <p:cNvSpPr/>
            <p:nvPr>
              <p:custDataLst>
                <p:tags r:id="rId10"/>
              </p:custDataLst>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grpSp>
      <p:grpSp>
        <p:nvGrpSpPr>
          <p:cNvPr id="4" name="组合 3"/>
          <p:cNvGrpSpPr/>
          <p:nvPr>
            <p:custDataLst>
              <p:tags r:id="rId11"/>
            </p:custDataLst>
          </p:nvPr>
        </p:nvGrpSpPr>
        <p:grpSpPr>
          <a:xfrm rot="0" flipH="1">
            <a:off x="7940040" y="465455"/>
            <a:ext cx="878205" cy="196850"/>
            <a:chOff x="5272" y="688"/>
            <a:chExt cx="1383" cy="310"/>
          </a:xfrm>
        </p:grpSpPr>
        <p:sp>
          <p:nvSpPr>
            <p:cNvPr id="8" name="平行四边形 7"/>
            <p:cNvSpPr/>
            <p:nvPr>
              <p:custDataLst>
                <p:tags r:id="rId12"/>
              </p:custDataLst>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10" name="平行四边形 9"/>
            <p:cNvSpPr/>
            <p:nvPr>
              <p:custDataLst>
                <p:tags r:id="rId13"/>
              </p:custDataLst>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12" name="平行四边形 11"/>
            <p:cNvSpPr/>
            <p:nvPr>
              <p:custDataLst>
                <p:tags r:id="rId14"/>
              </p:custDataLst>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13" name="平行四边形 12"/>
            <p:cNvSpPr/>
            <p:nvPr>
              <p:custDataLst>
                <p:tags r:id="rId15"/>
              </p:custDataLst>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14" name="平行四边形 13"/>
            <p:cNvSpPr/>
            <p:nvPr>
              <p:custDataLst>
                <p:tags r:id="rId16"/>
              </p:custDataLst>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15" name="平行四边形 14"/>
            <p:cNvSpPr/>
            <p:nvPr>
              <p:custDataLst>
                <p:tags r:id="rId17"/>
              </p:custDataLst>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grpSp>
      <p:grpSp>
        <p:nvGrpSpPr>
          <p:cNvPr id="2" name="组合 1"/>
          <p:cNvGrpSpPr/>
          <p:nvPr>
            <p:custDataLst>
              <p:tags r:id="rId18"/>
            </p:custDataLst>
          </p:nvPr>
        </p:nvGrpSpPr>
        <p:grpSpPr>
          <a:xfrm>
            <a:off x="1480056" y="1864754"/>
            <a:ext cx="10151965" cy="4276966"/>
            <a:chOff x="1598" y="3073"/>
            <a:chExt cx="12256" cy="5276"/>
          </a:xfrm>
        </p:grpSpPr>
        <p:sp>
          <p:nvSpPr>
            <p:cNvPr id="9" name="矩形 47"/>
            <p:cNvSpPr txBox="1">
              <a:spLocks noChangeArrowheads="1"/>
            </p:cNvSpPr>
            <p:nvPr>
              <p:custDataLst>
                <p:tags r:id="rId19"/>
              </p:custDataLst>
            </p:nvPr>
          </p:nvSpPr>
          <p:spPr bwMode="auto">
            <a:xfrm>
              <a:off x="1598" y="4030"/>
              <a:ext cx="4119" cy="4319"/>
            </a:xfrm>
            <a:prstGeom prst="rect">
              <a:avLst/>
            </a:prstGeom>
            <a:noFill/>
          </p:spPr>
          <p:txBody>
            <a:bodyPr vert="horz" wrap="square" lIns="91440" tIns="45720" rIns="91440" bIns="45720" rtlCol="0" anchor="t" anchorCtr="0" compatLnSpc="0">
              <a:noAutofit/>
            </a:bodyPr>
            <a:p>
              <a:pPr lvl="0" algn="l">
                <a:lnSpc>
                  <a:spcPct val="150000"/>
                </a:lnSpc>
                <a:spcAft>
                  <a:spcPts val="1000"/>
                </a:spcAft>
                <a:buClrTx/>
                <a:buSzTx/>
                <a:buFontTx/>
                <a:defRPr/>
              </a:pPr>
              <a:r>
                <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rPr>
                <a:t>Businesses lack a structured system to track client interactions, follow-ups, staff activities, and communication history. This results in missing information, delayed responses, and difficulty monitoring performance.</a:t>
              </a:r>
              <a:r>
                <a:rPr 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rPr>
                <a:t>.</a:t>
              </a:r>
              <a:endParaRPr 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endParaRPr>
            </a:p>
          </p:txBody>
        </p:sp>
        <p:sp>
          <p:nvSpPr>
            <p:cNvPr id="5" name="文本框 4"/>
            <p:cNvSpPr txBox="1"/>
            <p:nvPr>
              <p:custDataLst>
                <p:tags r:id="rId20"/>
              </p:custDataLst>
            </p:nvPr>
          </p:nvSpPr>
          <p:spPr>
            <a:xfrm>
              <a:off x="2228" y="3402"/>
              <a:ext cx="2860" cy="568"/>
            </a:xfrm>
            <a:prstGeom prst="rect">
              <a:avLst/>
            </a:prstGeom>
            <a:noFill/>
          </p:spPr>
          <p:txBody>
            <a:bodyPr wrap="square" rtlCol="0">
              <a:spAutoFit/>
            </a:bodyPr>
            <a:p>
              <a:pPr lvl="0" algn="l">
                <a:buClrTx/>
                <a:buSzTx/>
                <a:buFontTx/>
              </a:pPr>
              <a:r>
                <a:rPr lang="en-US" altLang="en-US" sz="2400">
                  <a:solidFill>
                    <a:schemeClr val="accent6"/>
                  </a:solidFill>
                  <a:latin typeface="Calibri" panose="020F0502020204030204" charset="0"/>
                  <a:ea typeface="Inter Black" panose="02000503000000020004" charset="0"/>
                  <a:cs typeface="Calibri" panose="020F0502020204030204" charset="0"/>
                  <a:sym typeface="+mn-ea"/>
                </a:rPr>
                <a:t>Issue</a:t>
              </a:r>
              <a:endParaRPr lang="en-US" altLang="en-US" sz="2400">
                <a:solidFill>
                  <a:schemeClr val="accent6"/>
                </a:solidFill>
                <a:latin typeface="Calibri" panose="020F0502020204030204" charset="0"/>
                <a:ea typeface="Inter Black" panose="02000503000000020004" charset="0"/>
                <a:cs typeface="Calibri" panose="020F0502020204030204" charset="0"/>
                <a:sym typeface="+mn-ea"/>
              </a:endParaRPr>
            </a:p>
          </p:txBody>
        </p:sp>
        <p:cxnSp>
          <p:nvCxnSpPr>
            <p:cNvPr id="6" name="直接连接符 5"/>
            <p:cNvCxnSpPr/>
            <p:nvPr>
              <p:custDataLst>
                <p:tags r:id="rId21"/>
              </p:custDataLst>
            </p:nvPr>
          </p:nvCxnSpPr>
          <p:spPr>
            <a:xfrm flipV="1">
              <a:off x="1671" y="4224"/>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22"/>
              </p:custDataLst>
            </p:nvPr>
          </p:nvSpPr>
          <p:spPr>
            <a:xfrm>
              <a:off x="1598" y="3073"/>
              <a:ext cx="905" cy="957"/>
            </a:xfrm>
            <a:prstGeom prst="rect">
              <a:avLst/>
            </a:prstGeom>
            <a:noFill/>
          </p:spPr>
          <p:txBody>
            <a:bodyPr wrap="square" rtlCol="0">
              <a:noAutofit/>
            </a:bodyPr>
            <a:p>
              <a:pPr lvl="0" algn="l">
                <a:buClrTx/>
                <a:buSzTx/>
                <a:buFontTx/>
              </a:pPr>
              <a:r>
                <a:rPr lang="en-US" altLang="zh-CN" sz="5400">
                  <a:solidFill>
                    <a:schemeClr val="accent6"/>
                  </a:solidFill>
                  <a:latin typeface="Calibri" panose="020F0502020204030204" charset="0"/>
                  <a:ea typeface="Inter Black" panose="02000503000000020004" charset="0"/>
                  <a:cs typeface="Calibri" panose="020F0502020204030204" charset="0"/>
                  <a:sym typeface="+mn-ea"/>
                </a:rPr>
                <a:t>1</a:t>
              </a:r>
              <a:endParaRPr lang="en-US" altLang="zh-CN" sz="5400">
                <a:solidFill>
                  <a:schemeClr val="accent6"/>
                </a:solidFill>
                <a:latin typeface="Calibri" panose="020F0502020204030204" charset="0"/>
                <a:ea typeface="Inter Black" panose="02000503000000020004" charset="0"/>
                <a:cs typeface="Calibri" panose="020F0502020204030204" charset="0"/>
                <a:sym typeface="+mn-ea"/>
              </a:endParaRPr>
            </a:p>
          </p:txBody>
        </p:sp>
        <p:sp>
          <p:nvSpPr>
            <p:cNvPr id="16" name="矩形 47"/>
            <p:cNvSpPr txBox="1">
              <a:spLocks noChangeArrowheads="1"/>
            </p:cNvSpPr>
            <p:nvPr>
              <p:custDataLst>
                <p:tags r:id="rId23"/>
              </p:custDataLst>
            </p:nvPr>
          </p:nvSpPr>
          <p:spPr bwMode="auto">
            <a:xfrm>
              <a:off x="5949" y="4191"/>
              <a:ext cx="3112" cy="2798"/>
            </a:xfrm>
            <a:prstGeom prst="rect">
              <a:avLst/>
            </a:prstGeom>
            <a:noFill/>
          </p:spPr>
          <p:txBody>
            <a:bodyPr vert="horz" wrap="square" lIns="91440" tIns="45720" rIns="91440" bIns="45720" rtlCol="0" anchor="t" anchorCtr="0" compatLnSpc="0">
              <a:noAutofit/>
            </a:bodyPr>
            <a:p>
              <a:pPr lvl="0" algn="l">
                <a:lnSpc>
                  <a:spcPct val="150000"/>
                </a:lnSpc>
                <a:spcAft>
                  <a:spcPts val="1000"/>
                </a:spcAft>
                <a:buClrTx/>
                <a:buSzTx/>
                <a:buFontTx/>
                <a:defRPr/>
              </a:pPr>
              <a:r>
                <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rPr>
                <a:t>Organizations rely on multiple tools (email, calls, spreadsheets), causing scattered data and no unified view of interactions. Important actions are lost, auditing is difficult, and decision-making is slowed.</a:t>
              </a:r>
              <a:endPar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endParaRPr>
            </a:p>
          </p:txBody>
        </p:sp>
        <p:sp>
          <p:nvSpPr>
            <p:cNvPr id="18" name="文本框 17"/>
            <p:cNvSpPr txBox="1"/>
            <p:nvPr>
              <p:custDataLst>
                <p:tags r:id="rId24"/>
              </p:custDataLst>
            </p:nvPr>
          </p:nvSpPr>
          <p:spPr>
            <a:xfrm>
              <a:off x="6552" y="3400"/>
              <a:ext cx="2860" cy="568"/>
            </a:xfrm>
            <a:prstGeom prst="rect">
              <a:avLst/>
            </a:prstGeom>
            <a:noFill/>
          </p:spPr>
          <p:txBody>
            <a:bodyPr wrap="square" rtlCol="0">
              <a:spAutoFit/>
            </a:bodyPr>
            <a:p>
              <a:pPr lvl="0" algn="l">
                <a:buClrTx/>
                <a:buSzTx/>
                <a:buFontTx/>
              </a:pPr>
              <a:r>
                <a:rPr lang="en-US" altLang="en-US" sz="2400">
                  <a:solidFill>
                    <a:schemeClr val="accent1"/>
                  </a:solidFill>
                  <a:latin typeface="Calibri" panose="020F0502020204030204" charset="0"/>
                  <a:ea typeface="Inter Black" panose="02000503000000020004" charset="0"/>
                  <a:cs typeface="Calibri" panose="020F0502020204030204" charset="0"/>
                  <a:sym typeface="+mn-ea"/>
                </a:rPr>
                <a:t>Context</a:t>
              </a:r>
              <a:endParaRPr lang="en-US" altLang="en-US" sz="2400">
                <a:solidFill>
                  <a:schemeClr val="accent1"/>
                </a:solidFill>
                <a:latin typeface="Calibri" panose="020F0502020204030204" charset="0"/>
                <a:ea typeface="Inter Black" panose="02000503000000020004" charset="0"/>
                <a:cs typeface="Calibri" panose="020F0502020204030204" charset="0"/>
                <a:sym typeface="+mn-ea"/>
              </a:endParaRPr>
            </a:p>
          </p:txBody>
        </p:sp>
        <p:cxnSp>
          <p:nvCxnSpPr>
            <p:cNvPr id="19" name="直接连接符 18"/>
            <p:cNvCxnSpPr/>
            <p:nvPr>
              <p:custDataLst>
                <p:tags r:id="rId25"/>
              </p:custDataLst>
            </p:nvPr>
          </p:nvCxnSpPr>
          <p:spPr>
            <a:xfrm flipV="1">
              <a:off x="5965" y="4222"/>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26"/>
              </p:custDataLst>
            </p:nvPr>
          </p:nvSpPr>
          <p:spPr>
            <a:xfrm>
              <a:off x="5965" y="3073"/>
              <a:ext cx="823" cy="1284"/>
            </a:xfrm>
            <a:prstGeom prst="rect">
              <a:avLst/>
            </a:prstGeom>
            <a:noFill/>
          </p:spPr>
          <p:txBody>
            <a:bodyPr wrap="square" rtlCol="0">
              <a:noAutofit/>
            </a:bodyPr>
            <a:p>
              <a:pPr lvl="0" algn="l">
                <a:buClrTx/>
                <a:buSzTx/>
                <a:buFontTx/>
              </a:pPr>
              <a:r>
                <a:rPr lang="en-US" altLang="zh-CN" sz="5400">
                  <a:solidFill>
                    <a:schemeClr val="accent1"/>
                  </a:solidFill>
                  <a:latin typeface="Calibri" panose="020F0502020204030204" charset="0"/>
                  <a:ea typeface="Inter Black" panose="02000503000000020004" charset="0"/>
                  <a:cs typeface="Calibri" panose="020F0502020204030204" charset="0"/>
                  <a:sym typeface="+mn-ea"/>
                </a:rPr>
                <a:t>2</a:t>
              </a:r>
              <a:endParaRPr lang="en-US" altLang="zh-CN" sz="5400">
                <a:solidFill>
                  <a:schemeClr val="accent1"/>
                </a:solidFill>
                <a:latin typeface="Calibri" panose="020F0502020204030204" charset="0"/>
                <a:ea typeface="Inter Black" panose="02000503000000020004" charset="0"/>
                <a:cs typeface="Calibri" panose="020F0502020204030204" charset="0"/>
                <a:sym typeface="+mn-ea"/>
              </a:endParaRPr>
            </a:p>
          </p:txBody>
        </p:sp>
        <p:sp>
          <p:nvSpPr>
            <p:cNvPr id="21" name="矩形 47"/>
            <p:cNvSpPr txBox="1">
              <a:spLocks noChangeArrowheads="1"/>
            </p:cNvSpPr>
            <p:nvPr>
              <p:custDataLst>
                <p:tags r:id="rId27"/>
              </p:custDataLst>
            </p:nvPr>
          </p:nvSpPr>
          <p:spPr bwMode="auto">
            <a:xfrm>
              <a:off x="9794" y="4180"/>
              <a:ext cx="3651" cy="3818"/>
            </a:xfrm>
            <a:prstGeom prst="rect">
              <a:avLst/>
            </a:prstGeom>
            <a:noFill/>
          </p:spPr>
          <p:txBody>
            <a:bodyPr vert="horz" wrap="square" lIns="91440" tIns="45720" rIns="91440" bIns="45720" rtlCol="0" anchor="t" anchorCtr="0" compatLnSpc="0">
              <a:noAutofit/>
            </a:bodyPr>
            <a:p>
              <a:pPr lvl="0" algn="l">
                <a:lnSpc>
                  <a:spcPct val="150000"/>
                </a:lnSpc>
                <a:spcAft>
                  <a:spcPts val="1000"/>
                </a:spcAft>
                <a:buClrTx/>
                <a:buSzTx/>
                <a:buFontTx/>
                <a:defRPr/>
              </a:pPr>
              <a:r>
                <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rPr>
                <a:t>Business Managers: Cannot monitor staff performance or client engagement.</a:t>
              </a:r>
              <a:endPar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endParaRPr>
            </a:p>
            <a:p>
              <a:pPr lvl="0" algn="l">
                <a:lnSpc>
                  <a:spcPct val="150000"/>
                </a:lnSpc>
                <a:spcAft>
                  <a:spcPts val="1000"/>
                </a:spcAft>
                <a:buClrTx/>
                <a:buSzTx/>
                <a:buFontTx/>
                <a:defRPr/>
              </a:pPr>
              <a:r>
                <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rPr>
                <a:t>Staff Members: Struggle to track follow-ups and client history.</a:t>
              </a:r>
              <a:endPar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endParaRPr>
            </a:p>
            <a:p>
              <a:pPr lvl="0" algn="l">
                <a:lnSpc>
                  <a:spcPct val="150000"/>
                </a:lnSpc>
                <a:spcAft>
                  <a:spcPts val="1000"/>
                </a:spcAft>
                <a:buClrTx/>
                <a:buSzTx/>
                <a:buFontTx/>
                <a:defRPr/>
              </a:pPr>
              <a:r>
                <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rPr>
                <a:t>Clients: Experience delays, inconsistent communication, and reduced service quality.</a:t>
              </a:r>
              <a:endParaRPr 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endParaRPr>
            </a:p>
          </p:txBody>
        </p:sp>
        <p:sp>
          <p:nvSpPr>
            <p:cNvPr id="22" name="文本框 21"/>
            <p:cNvSpPr txBox="1"/>
            <p:nvPr>
              <p:custDataLst>
                <p:tags r:id="rId28"/>
              </p:custDataLst>
            </p:nvPr>
          </p:nvSpPr>
          <p:spPr>
            <a:xfrm>
              <a:off x="10876" y="3298"/>
              <a:ext cx="2978" cy="506"/>
            </a:xfrm>
            <a:prstGeom prst="rect">
              <a:avLst/>
            </a:prstGeom>
            <a:noFill/>
          </p:spPr>
          <p:txBody>
            <a:bodyPr wrap="square" bIns="45720" rtlCol="0" anchor="t">
              <a:noAutofit/>
            </a:bodyPr>
            <a:p>
              <a:pPr lvl="0" algn="l">
                <a:buClrTx/>
                <a:buSzTx/>
                <a:buFontTx/>
              </a:pPr>
              <a:r>
                <a:rPr lang="en-US" altLang="en-US" sz="2400" b="1">
                  <a:solidFill>
                    <a:schemeClr val="accent6"/>
                  </a:solidFill>
                  <a:latin typeface="Calibri" panose="020F0502020204030204" charset="0"/>
                  <a:ea typeface="Inter Black" panose="02000503000000020004" charset="0"/>
                  <a:cs typeface="Calibri" panose="020F0502020204030204" charset="0"/>
                  <a:sym typeface="+mn-ea"/>
                </a:rPr>
                <a:t>Users Affected</a:t>
              </a:r>
              <a:endParaRPr lang="en-US" altLang="en-US" sz="2400" b="1">
                <a:solidFill>
                  <a:schemeClr val="accent6"/>
                </a:solidFill>
                <a:latin typeface="Calibri" panose="020F0502020204030204" charset="0"/>
                <a:ea typeface="Inter Black" panose="02000503000000020004" charset="0"/>
                <a:cs typeface="Calibri" panose="020F0502020204030204" charset="0"/>
                <a:sym typeface="+mn-ea"/>
              </a:endParaRPr>
            </a:p>
          </p:txBody>
        </p:sp>
        <p:cxnSp>
          <p:nvCxnSpPr>
            <p:cNvPr id="23" name="直接连接符 22"/>
            <p:cNvCxnSpPr/>
            <p:nvPr>
              <p:custDataLst>
                <p:tags r:id="rId29"/>
              </p:custDataLst>
            </p:nvPr>
          </p:nvCxnSpPr>
          <p:spPr>
            <a:xfrm flipV="1">
              <a:off x="9794" y="4211"/>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custDataLst>
                <p:tags r:id="rId30"/>
              </p:custDataLst>
            </p:nvPr>
          </p:nvSpPr>
          <p:spPr>
            <a:xfrm>
              <a:off x="10109" y="3074"/>
              <a:ext cx="1008" cy="1137"/>
            </a:xfrm>
            <a:prstGeom prst="rect">
              <a:avLst/>
            </a:prstGeom>
            <a:noFill/>
          </p:spPr>
          <p:txBody>
            <a:bodyPr wrap="square" rtlCol="0">
              <a:spAutoFit/>
            </a:bodyPr>
            <a:p>
              <a:pPr lvl="0" algn="l">
                <a:buClrTx/>
                <a:buSzTx/>
                <a:buFontTx/>
              </a:pPr>
              <a:r>
                <a:rPr lang="en-US" altLang="zh-CN" sz="5400">
                  <a:solidFill>
                    <a:schemeClr val="accent6"/>
                  </a:solidFill>
                  <a:latin typeface="Calibri" panose="020F0502020204030204" charset="0"/>
                  <a:ea typeface="Inter Black" panose="02000503000000020004" charset="0"/>
                  <a:cs typeface="Calibri" panose="020F0502020204030204" charset="0"/>
                  <a:sym typeface="+mn-ea"/>
                </a:rPr>
                <a:t>3</a:t>
              </a:r>
              <a:endParaRPr lang="en-US" altLang="zh-CN" sz="5400">
                <a:solidFill>
                  <a:schemeClr val="accent6"/>
                </a:solidFill>
                <a:latin typeface="Calibri" panose="020F0502020204030204" charset="0"/>
                <a:ea typeface="Inter Black" panose="02000503000000020004" charset="0"/>
                <a:cs typeface="Calibri" panose="020F0502020204030204" charset="0"/>
                <a:sym typeface="+mn-ea"/>
              </a:endParaRPr>
            </a:p>
          </p:txBody>
        </p:sp>
      </p:grpSp>
      <p:sp>
        <p:nvSpPr>
          <p:cNvPr id="29" name="文本框 10"/>
          <p:cNvSpPr txBox="1"/>
          <p:nvPr/>
        </p:nvSpPr>
        <p:spPr>
          <a:xfrm>
            <a:off x="3821430" y="119380"/>
            <a:ext cx="4768215" cy="773430"/>
          </a:xfrm>
          <a:prstGeom prst="rect">
            <a:avLst/>
          </a:prstGeom>
          <a:noFill/>
        </p:spPr>
        <p:txBody>
          <a:bodyPr wrap="square" rtlCol="0">
            <a:noAutofit/>
          </a:bodyPr>
          <a:p>
            <a:pPr algn="ctr"/>
            <a:r>
              <a:rPr lang="en-US" altLang="en-US" sz="3600" b="1">
                <a:solidFill>
                  <a:schemeClr val="bg1"/>
                </a:solidFill>
                <a:latin typeface="Calibri" panose="020F0502020204030204" charset="0"/>
                <a:ea typeface="Inter Black" panose="02000503000000020004" charset="0"/>
                <a:cs typeface="Calibri" panose="020F0502020204030204" charset="0"/>
              </a:rPr>
              <a:t>Problems</a:t>
            </a:r>
            <a:endParaRPr lang="en-US" altLang="en-US" sz="3600" b="1">
              <a:solidFill>
                <a:schemeClr val="bg1"/>
              </a:solidFill>
              <a:latin typeface="Calibri" panose="020F0502020204030204" charset="0"/>
              <a:ea typeface="Inter Black" panose="02000503000000020004" charset="0"/>
              <a:cs typeface="Calibri" panose="020F0502020204030204" charset="0"/>
            </a:endParaRPr>
          </a:p>
        </p:txBody>
      </p:sp>
    </p:spTree>
    <p:custDataLst>
      <p:tags r:id="rId31"/>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9" name="平行四边形 18"/>
          <p:cNvSpPr/>
          <p:nvPr>
            <p:custDataLst>
              <p:tags r:id="rId1"/>
            </p:custDataLst>
          </p:nvPr>
        </p:nvSpPr>
        <p:spPr>
          <a:xfrm rot="10800000">
            <a:off x="652780" y="5395943"/>
            <a:ext cx="4237622" cy="990887"/>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latin typeface="Calibri" panose="020F0502020204030204" charset="0"/>
              <a:cs typeface="Calibri" panose="020F0502020204030204" charset="0"/>
            </a:endParaRPr>
          </a:p>
        </p:txBody>
      </p:sp>
      <p:pic>
        <p:nvPicPr>
          <p:cNvPr id="17" name="图片 16" descr="VCG2112800586751"/>
          <p:cNvPicPr>
            <a:picLocks noChangeAspect="1"/>
          </p:cNvPicPr>
          <p:nvPr/>
        </p:nvPicPr>
        <p:blipFill>
          <a:blip r:embed="rId2">
            <a:alphaModFix amt="10000"/>
          </a:blip>
          <a:stretch>
            <a:fillRect/>
          </a:stretch>
        </p:blipFill>
        <p:spPr>
          <a:xfrm>
            <a:off x="0" y="0"/>
            <a:ext cx="12183110" cy="6858000"/>
          </a:xfrm>
          <a:prstGeom prst="rect">
            <a:avLst/>
          </a:prstGeom>
        </p:spPr>
      </p:pic>
      <p:sp>
        <p:nvSpPr>
          <p:cNvPr id="7" name="平行四边形 6"/>
          <p:cNvSpPr/>
          <p:nvPr>
            <p:custDataLst>
              <p:tags r:id="rId3"/>
            </p:custDataLst>
          </p:nvPr>
        </p:nvSpPr>
        <p:spPr>
          <a:xfrm>
            <a:off x="2204085" y="1356360"/>
            <a:ext cx="8781415" cy="1263650"/>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en-US" sz="1400" dirty="0">
                <a:solidFill>
                  <a:schemeClr val="lt1"/>
                </a:solidFill>
                <a:latin typeface="Calibri" panose="020F0502020204030204" charset="0"/>
                <a:cs typeface="Calibri" panose="020F0502020204030204" charset="0"/>
              </a:rPr>
              <a:t>Centralize all client interactions in one structured database.</a:t>
            </a:r>
            <a:endParaRPr lang="en-US" altLang="en-US" sz="1400" dirty="0">
              <a:solidFill>
                <a:schemeClr val="lt1"/>
              </a:solidFill>
              <a:latin typeface="Calibri" panose="020F0502020204030204" charset="0"/>
              <a:cs typeface="Calibri" panose="020F0502020204030204" charset="0"/>
            </a:endParaRPr>
          </a:p>
          <a:p>
            <a:pPr algn="l"/>
            <a:endParaRPr lang="en-US" altLang="en-US" sz="1400" dirty="0">
              <a:solidFill>
                <a:schemeClr val="lt1"/>
              </a:solidFill>
              <a:latin typeface="Calibri" panose="020F0502020204030204" charset="0"/>
              <a:cs typeface="Calibri" panose="020F0502020204030204" charset="0"/>
            </a:endParaRPr>
          </a:p>
          <a:p>
            <a:pPr algn="l"/>
            <a:r>
              <a:rPr lang="en-US" altLang="en-US" sz="1400" dirty="0">
                <a:solidFill>
                  <a:schemeClr val="lt1"/>
                </a:solidFill>
                <a:latin typeface="Calibri" panose="020F0502020204030204" charset="0"/>
                <a:cs typeface="Calibri" panose="020F0502020204030204" charset="0"/>
              </a:rPr>
              <a:t>Improve follow-up tracking and accountability.</a:t>
            </a:r>
            <a:endParaRPr lang="en-US" altLang="en-US" sz="1400" dirty="0">
              <a:solidFill>
                <a:schemeClr val="lt1"/>
              </a:solidFill>
              <a:latin typeface="Calibri" panose="020F0502020204030204" charset="0"/>
              <a:cs typeface="Calibri" panose="020F0502020204030204" charset="0"/>
            </a:endParaRPr>
          </a:p>
          <a:p>
            <a:pPr algn="l"/>
            <a:r>
              <a:rPr lang="en-US" altLang="en-US" sz="1400" dirty="0">
                <a:solidFill>
                  <a:schemeClr val="lt1"/>
                </a:solidFill>
                <a:latin typeface="Calibri" panose="020F0502020204030204" charset="0"/>
                <a:cs typeface="Calibri" panose="020F0502020204030204" charset="0"/>
              </a:rPr>
              <a:t>Enable secure, auditable, and efficient business communication management.</a:t>
            </a:r>
            <a:endParaRPr lang="zh-CN" altLang="en-US" sz="1400" dirty="0">
              <a:solidFill>
                <a:schemeClr val="lt1"/>
              </a:solidFill>
              <a:latin typeface="Calibri" panose="020F0502020204030204" charset="0"/>
              <a:cs typeface="Calibri" panose="020F0502020204030204" charset="0"/>
            </a:endParaRPr>
          </a:p>
        </p:txBody>
      </p:sp>
      <p:sp>
        <p:nvSpPr>
          <p:cNvPr id="16" name="平行四边形 15"/>
          <p:cNvSpPr/>
          <p:nvPr>
            <p:custDataLst>
              <p:tags r:id="rId4"/>
            </p:custDataLst>
          </p:nvPr>
        </p:nvSpPr>
        <p:spPr>
          <a:xfrm>
            <a:off x="2404745" y="3122295"/>
            <a:ext cx="8580755" cy="1329690"/>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sz="1400" dirty="0">
                <a:solidFill>
                  <a:schemeClr val="lt1"/>
                </a:solidFill>
                <a:latin typeface="Calibri" panose="020F0502020204030204" charset="0"/>
                <a:cs typeface="Calibri" panose="020F0502020204030204" charset="0"/>
              </a:rPr>
              <a:t>Covers client records, staff records, interactions, follow-ups, and action tracking.</a:t>
            </a:r>
            <a:endParaRPr lang="en-US" altLang="en-US" sz="1400" dirty="0">
              <a:solidFill>
                <a:schemeClr val="lt1"/>
              </a:solidFill>
              <a:latin typeface="Calibri" panose="020F0502020204030204" charset="0"/>
              <a:cs typeface="Calibri" panose="020F0502020204030204" charset="0"/>
            </a:endParaRPr>
          </a:p>
          <a:p>
            <a:pPr algn="ctr"/>
            <a:endParaRPr lang="en-US" altLang="en-US" sz="1400" dirty="0">
              <a:solidFill>
                <a:schemeClr val="lt1"/>
              </a:solidFill>
              <a:latin typeface="Calibri" panose="020F0502020204030204" charset="0"/>
              <a:cs typeface="Calibri" panose="020F0502020204030204" charset="0"/>
            </a:endParaRPr>
          </a:p>
          <a:p>
            <a:pPr algn="ctr"/>
            <a:r>
              <a:rPr lang="en-US" altLang="en-US" sz="1400" dirty="0">
                <a:solidFill>
                  <a:schemeClr val="lt1"/>
                </a:solidFill>
                <a:latin typeface="Calibri" panose="020F0502020204030204" charset="0"/>
                <a:cs typeface="Calibri" panose="020F0502020204030204" charset="0"/>
              </a:rPr>
              <a:t>Includes audit logging, holiday/date restrictions, and secure triggers.</a:t>
            </a:r>
            <a:endParaRPr lang="en-US" altLang="en-US" sz="1400" dirty="0">
              <a:solidFill>
                <a:schemeClr val="lt1"/>
              </a:solidFill>
              <a:latin typeface="Calibri" panose="020F0502020204030204" charset="0"/>
              <a:cs typeface="Calibri" panose="020F0502020204030204" charset="0"/>
            </a:endParaRPr>
          </a:p>
          <a:p>
            <a:pPr algn="ctr"/>
            <a:endParaRPr lang="en-US" altLang="en-US" sz="1400" dirty="0">
              <a:solidFill>
                <a:schemeClr val="lt1"/>
              </a:solidFill>
              <a:latin typeface="Calibri" panose="020F0502020204030204" charset="0"/>
              <a:cs typeface="Calibri" panose="020F0502020204030204" charset="0"/>
            </a:endParaRPr>
          </a:p>
          <a:p>
            <a:pPr algn="ctr"/>
            <a:r>
              <a:rPr lang="en-US" altLang="en-US" sz="1400" dirty="0">
                <a:solidFill>
                  <a:schemeClr val="lt1"/>
                </a:solidFill>
                <a:latin typeface="Calibri" panose="020F0502020204030204" charset="0"/>
                <a:cs typeface="Calibri" panose="020F0502020204030204" charset="0"/>
              </a:rPr>
              <a:t>Supports staff operations, reporting, and administrative controls.</a:t>
            </a:r>
            <a:endParaRPr lang="zh-CN" altLang="en-US" sz="1400" dirty="0">
              <a:solidFill>
                <a:schemeClr val="lt1"/>
              </a:solidFill>
              <a:latin typeface="Calibri" panose="020F0502020204030204" charset="0"/>
              <a:cs typeface="Calibri" panose="020F0502020204030204" charset="0"/>
            </a:endParaRPr>
          </a:p>
        </p:txBody>
      </p:sp>
      <p:sp>
        <p:nvSpPr>
          <p:cNvPr id="18" name="平行四边形 17"/>
          <p:cNvSpPr/>
          <p:nvPr>
            <p:custDataLst>
              <p:tags r:id="rId5"/>
            </p:custDataLst>
          </p:nvPr>
        </p:nvSpPr>
        <p:spPr>
          <a:xfrm>
            <a:off x="2204085" y="4954270"/>
            <a:ext cx="8780780" cy="1181100"/>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dirty="0">
                <a:solidFill>
                  <a:schemeClr val="lt1"/>
                </a:solidFill>
                <a:latin typeface="Calibri" panose="020F0502020204030204" charset="0"/>
                <a:cs typeface="Calibri" panose="020F0502020204030204" charset="0"/>
              </a:rPr>
              <a:t>Client &amp; staff management,Interaction &amp; follow-up tracking,Automated audit logs,Holiday restriction validation,Simple &amp; compound security triggers,Data integrity and validation functions</a:t>
            </a:r>
            <a:endParaRPr lang="en-US" altLang="en-US" dirty="0">
              <a:solidFill>
                <a:schemeClr val="lt1"/>
              </a:solidFill>
              <a:latin typeface="Calibri" panose="020F0502020204030204" charset="0"/>
              <a:cs typeface="Calibri" panose="020F0502020204030204" charset="0"/>
            </a:endParaRPr>
          </a:p>
        </p:txBody>
      </p:sp>
      <p:sp>
        <p:nvSpPr>
          <p:cNvPr id="139" name="任意多边形: 形状 138"/>
          <p:cNvSpPr/>
          <p:nvPr>
            <p:custDataLst>
              <p:tags r:id="rId6"/>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n>
                <a:gradFill>
                  <a:gsLst>
                    <a:gs pos="0">
                      <a:srgbClr val="FFFFFF"/>
                    </a:gs>
                    <a:gs pos="51000">
                      <a:srgbClr val="FFFFFF"/>
                    </a:gs>
                  </a:gsLst>
                  <a:lin ang="5400000" scaled="0"/>
                </a:gradFill>
              </a:ln>
              <a:solidFill>
                <a:schemeClr val="lt1"/>
              </a:solidFill>
              <a:latin typeface="Calibri" panose="020F0502020204030204" charset="0"/>
              <a:cs typeface="Calibri" panose="020F0502020204030204" charset="0"/>
            </a:endParaRPr>
          </a:p>
        </p:txBody>
      </p:sp>
      <p:sp>
        <p:nvSpPr>
          <p:cNvPr id="11" name="文本框 10"/>
          <p:cNvSpPr txBox="1"/>
          <p:nvPr/>
        </p:nvSpPr>
        <p:spPr>
          <a:xfrm>
            <a:off x="3712210" y="305435"/>
            <a:ext cx="4768215" cy="583565"/>
          </a:xfrm>
          <a:prstGeom prst="rect">
            <a:avLst/>
          </a:prstGeom>
          <a:noFill/>
        </p:spPr>
        <p:txBody>
          <a:bodyPr wrap="square" rtlCol="0">
            <a:spAutoFit/>
          </a:bodyPr>
          <a:p>
            <a:pPr algn="ctr"/>
            <a:r>
              <a:rPr lang="en-US" altLang="en-US" sz="3200" b="1">
                <a:solidFill>
                  <a:schemeClr val="bg1"/>
                </a:solidFill>
                <a:latin typeface="Calibri" panose="020F0502020204030204" charset="0"/>
                <a:ea typeface="Inter Black" panose="02000503000000020004" charset="0"/>
                <a:cs typeface="Calibri" panose="020F0502020204030204" charset="0"/>
              </a:rPr>
              <a:t>Solution</a:t>
            </a:r>
            <a:endParaRPr lang="en-US" altLang="en-US" sz="3200" b="1">
              <a:solidFill>
                <a:schemeClr val="bg1"/>
              </a:solidFill>
              <a:latin typeface="Calibri" panose="020F0502020204030204" charset="0"/>
              <a:ea typeface="Inter Black" panose="02000503000000020004" charset="0"/>
              <a:cs typeface="Calibri" panose="020F0502020204030204" charset="0"/>
            </a:endParaRPr>
          </a:p>
        </p:txBody>
      </p:sp>
      <p:grpSp>
        <p:nvGrpSpPr>
          <p:cNvPr id="3" name="组合 2"/>
          <p:cNvGrpSpPr/>
          <p:nvPr/>
        </p:nvGrpSpPr>
        <p:grpSpPr>
          <a:xfrm rot="0">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grpSp>
      <p:grpSp>
        <p:nvGrpSpPr>
          <p:cNvPr id="4" name="组合 3"/>
          <p:cNvGrpSpPr/>
          <p:nvPr/>
        </p:nvGrpSpPr>
        <p:grpSpPr>
          <a:xfrm rot="0"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grpSp>
      <p:sp>
        <p:nvSpPr>
          <p:cNvPr id="2" name="Text Box 1"/>
          <p:cNvSpPr txBox="1"/>
          <p:nvPr/>
        </p:nvSpPr>
        <p:spPr>
          <a:xfrm>
            <a:off x="461010" y="1739900"/>
            <a:ext cx="1943735" cy="660400"/>
          </a:xfrm>
          <a:prstGeom prst="rect">
            <a:avLst/>
          </a:prstGeom>
          <a:noFill/>
        </p:spPr>
        <p:txBody>
          <a:bodyPr wrap="square" rtlCol="0">
            <a:noAutofit/>
          </a:bodyPr>
          <a:p>
            <a:r>
              <a:rPr lang="en-US" altLang="en-US" sz="2400" b="1">
                <a:solidFill>
                  <a:schemeClr val="bg1"/>
                </a:solidFill>
                <a:latin typeface="Calibri" panose="020F0502020204030204" charset="0"/>
                <a:cs typeface="Calibri" panose="020F0502020204030204" charset="0"/>
              </a:rPr>
              <a:t>Objectives:</a:t>
            </a:r>
            <a:endParaRPr lang="en-US" altLang="en-US" sz="2400" b="1">
              <a:solidFill>
                <a:schemeClr val="bg1"/>
              </a:solidFill>
              <a:latin typeface="Calibri" panose="020F0502020204030204" charset="0"/>
              <a:cs typeface="Calibri" panose="020F0502020204030204" charset="0"/>
            </a:endParaRPr>
          </a:p>
        </p:txBody>
      </p:sp>
      <p:sp>
        <p:nvSpPr>
          <p:cNvPr id="5" name="Text Box 4"/>
          <p:cNvSpPr txBox="1"/>
          <p:nvPr/>
        </p:nvSpPr>
        <p:spPr>
          <a:xfrm>
            <a:off x="588010" y="3210560"/>
            <a:ext cx="1943735" cy="660400"/>
          </a:xfrm>
          <a:prstGeom prst="rect">
            <a:avLst/>
          </a:prstGeom>
          <a:noFill/>
        </p:spPr>
        <p:txBody>
          <a:bodyPr wrap="square" rtlCol="0">
            <a:noAutofit/>
          </a:bodyPr>
          <a:p>
            <a:r>
              <a:rPr lang="en-US" altLang="en-US" sz="2400" b="1">
                <a:solidFill>
                  <a:schemeClr val="bg1"/>
                </a:solidFill>
                <a:latin typeface="Calibri" panose="020F0502020204030204" charset="0"/>
                <a:cs typeface="Calibri" panose="020F0502020204030204" charset="0"/>
              </a:rPr>
              <a:t>Scope:</a:t>
            </a:r>
            <a:endParaRPr lang="en-US" altLang="en-US" sz="2400" b="1">
              <a:solidFill>
                <a:schemeClr val="bg1"/>
              </a:solidFill>
              <a:latin typeface="Calibri" panose="020F0502020204030204" charset="0"/>
              <a:cs typeface="Calibri" panose="020F0502020204030204" charset="0"/>
            </a:endParaRPr>
          </a:p>
        </p:txBody>
      </p:sp>
      <p:sp>
        <p:nvSpPr>
          <p:cNvPr id="6" name="Text Box 5"/>
          <p:cNvSpPr txBox="1"/>
          <p:nvPr/>
        </p:nvSpPr>
        <p:spPr>
          <a:xfrm>
            <a:off x="114300" y="5016500"/>
            <a:ext cx="2417445" cy="660400"/>
          </a:xfrm>
          <a:prstGeom prst="rect">
            <a:avLst/>
          </a:prstGeom>
          <a:noFill/>
        </p:spPr>
        <p:txBody>
          <a:bodyPr wrap="square" rtlCol="0">
            <a:noAutofit/>
          </a:bodyPr>
          <a:p>
            <a:r>
              <a:rPr lang="en-US" altLang="en-US" sz="2400" b="1">
                <a:solidFill>
                  <a:schemeClr val="bg1"/>
                </a:solidFill>
                <a:latin typeface="Calibri" panose="020F0502020204030204" charset="0"/>
                <a:cs typeface="Calibri" panose="020F0502020204030204" charset="0"/>
              </a:rPr>
              <a:t>Key Features:</a:t>
            </a:r>
            <a:endParaRPr lang="en-US" altLang="en-US" sz="2400" b="1">
              <a:solidFill>
                <a:schemeClr val="bg1"/>
              </a:solidFill>
              <a:latin typeface="Calibri" panose="020F0502020204030204" charset="0"/>
              <a:cs typeface="Calibri" panose="020F0502020204030204" charset="0"/>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in)">
                                      <p:cBhvr>
                                        <p:cTn id="13" dur="2000"/>
                                        <p:tgtEl>
                                          <p:spTgt spid="2"/>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ox(in)">
                                      <p:cBhvr>
                                        <p:cTn id="16" dur="2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2" grpId="0"/>
      <p:bldP spid="7" grpId="0" animBg="1"/>
      <p:bldP spid="2" grpId="1"/>
      <p:bldP spid="7" grpId="1" animBg="1"/>
      <p:bldP spid="5" grpId="0"/>
      <p:bldP spid="16" grpId="0" animBg="1"/>
      <p:bldP spid="5" grpId="1"/>
      <p:bldP spid="16" grpId="1" animBg="1"/>
      <p:bldP spid="6" grpId="0"/>
      <p:bldP spid="18" grpId="0" animBg="1"/>
      <p:bldP spid="6" grpId="1"/>
      <p:bldP spid="1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1">
            <a:alphaModFix amt="10000"/>
          </a:blip>
          <a:stretch>
            <a:fillRect/>
          </a:stretch>
        </p:blipFill>
        <p:spPr>
          <a:xfrm>
            <a:off x="0" y="0"/>
            <a:ext cx="12183110" cy="6858000"/>
          </a:xfrm>
          <a:prstGeom prst="rect">
            <a:avLst/>
          </a:prstGeom>
        </p:spPr>
      </p:pic>
      <p:sp>
        <p:nvSpPr>
          <p:cNvPr id="139" name="任意多边形: 形状 138"/>
          <p:cNvSpPr/>
          <p:nvPr>
            <p:custDataLst>
              <p:tags r:id="rId2"/>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7" name="平行四边形 6"/>
          <p:cNvSpPr/>
          <p:nvPr>
            <p:custDataLst>
              <p:tags r:id="rId3"/>
            </p:custDataLst>
          </p:nvPr>
        </p:nvSpPr>
        <p:spPr>
          <a:xfrm rot="10800000">
            <a:off x="1065213" y="2668905"/>
            <a:ext cx="4799965" cy="2927350"/>
          </a:xfrm>
          <a:prstGeom prst="parallelogram">
            <a:avLst>
              <a:gd name="adj" fmla="val 0"/>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cs typeface="Inter" panose="02000503000000020004" charset="0"/>
            </a:endParaRPr>
          </a:p>
        </p:txBody>
      </p:sp>
      <p:sp>
        <p:nvSpPr>
          <p:cNvPr id="11" name="文本框 10"/>
          <p:cNvSpPr txBox="1"/>
          <p:nvPr/>
        </p:nvSpPr>
        <p:spPr>
          <a:xfrm>
            <a:off x="3209925" y="269240"/>
            <a:ext cx="5660390" cy="583565"/>
          </a:xfrm>
          <a:prstGeom prst="rect">
            <a:avLst/>
          </a:prstGeom>
          <a:noFill/>
        </p:spPr>
        <p:txBody>
          <a:bodyPr wrap="square" rtlCol="0">
            <a:spAutoFit/>
          </a:bodyPr>
          <a:p>
            <a:pPr algn="ctr"/>
            <a:r>
              <a:rPr lang="en-US" altLang="en-US" sz="3200" b="1">
                <a:solidFill>
                  <a:schemeClr val="bg1"/>
                </a:solidFill>
                <a:latin typeface="Calibri" panose="020F0502020204030204" charset="0"/>
                <a:ea typeface="Inter Black" panose="02000503000000020004" charset="0"/>
                <a:cs typeface="Calibri" panose="020F0502020204030204" charset="0"/>
              </a:rPr>
              <a:t>Database (ER diagram, entities) </a:t>
            </a:r>
            <a:endParaRPr lang="zh-CN" altLang="en-US" sz="3200" b="1">
              <a:solidFill>
                <a:schemeClr val="bg1"/>
              </a:solidFill>
              <a:latin typeface="Calibri" panose="020F0502020204030204" charset="0"/>
              <a:ea typeface="Inter Black" panose="02000503000000020004" charset="0"/>
              <a:cs typeface="Calibri" panose="020F0502020204030204" charset="0"/>
            </a:endParaRPr>
          </a:p>
        </p:txBody>
      </p:sp>
      <p:grpSp>
        <p:nvGrpSpPr>
          <p:cNvPr id="3" name="组合 2"/>
          <p:cNvGrpSpPr/>
          <p:nvPr/>
        </p:nvGrpSpPr>
        <p:grpSpPr>
          <a:xfrm rot="0">
            <a:off x="1374775" y="495300"/>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grpSp>
        <p:nvGrpSpPr>
          <p:cNvPr id="4" name="组合 3"/>
          <p:cNvGrpSpPr/>
          <p:nvPr/>
        </p:nvGrpSpPr>
        <p:grpSpPr>
          <a:xfrm rot="0" flipH="1">
            <a:off x="9827895"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sp>
        <p:nvSpPr>
          <p:cNvPr id="1105" name="COLUMN…"/>
          <p:cNvSpPr txBox="1"/>
          <p:nvPr/>
        </p:nvSpPr>
        <p:spPr>
          <a:xfrm>
            <a:off x="2707640" y="1823720"/>
            <a:ext cx="1515110" cy="645160"/>
          </a:xfrm>
          <a:prstGeom prst="rect">
            <a:avLst/>
          </a:prstGeom>
          <a:ln w="12700">
            <a:miter lim="400000"/>
          </a:ln>
        </p:spPr>
        <p:txBody>
          <a:bodyPr wrap="none" lIns="45719" rIns="45719">
            <a:spAutoFit/>
          </a:bodyPr>
          <a:p>
            <a:pPr algn="ctr">
              <a:defRPr sz="4400">
                <a:solidFill>
                  <a:srgbClr val="404040"/>
                </a:solidFill>
                <a:latin typeface="+mj-lt"/>
                <a:ea typeface="+mj-ea"/>
                <a:cs typeface="+mj-cs"/>
                <a:sym typeface="Helvetica"/>
              </a:defRPr>
            </a:pPr>
            <a:r>
              <a:rPr lang="en-US" altLang="en-US" sz="3600" b="1">
                <a:solidFill>
                  <a:schemeClr val="bg1"/>
                </a:solidFill>
                <a:latin typeface="Calibri" panose="020F0502020204030204" charset="0"/>
                <a:ea typeface="Inter Black" panose="02000503000000020004" charset="0"/>
                <a:cs typeface="Calibri" panose="020F0502020204030204" charset="0"/>
                <a:sym typeface="+mn-ea"/>
              </a:rPr>
              <a:t>entities</a:t>
            </a:r>
            <a:endParaRPr lang="zh-CN" sz="3600">
              <a:solidFill>
                <a:schemeClr val="accent6"/>
              </a:solidFill>
              <a:latin typeface="Calibri" panose="020F0502020204030204" charset="0"/>
              <a:ea typeface="Inter Black" panose="02000503000000020004" charset="0"/>
              <a:cs typeface="Calibri" panose="020F0502020204030204" charset="0"/>
              <a:sym typeface="Inter Black" panose="02000503000000020004" charset="0"/>
            </a:endParaRPr>
          </a:p>
        </p:txBody>
      </p:sp>
      <p:sp>
        <p:nvSpPr>
          <p:cNvPr id="1106" name="Far far away, behind the word mountains, far from the countries Vokalia and Consonantia, there live the blind texts. Separated they live in Bookmarksgrove right at the coast of the Semantics, a large language ocean."/>
          <p:cNvSpPr txBox="1"/>
          <p:nvPr/>
        </p:nvSpPr>
        <p:spPr>
          <a:xfrm>
            <a:off x="1601470" y="2668905"/>
            <a:ext cx="3533140" cy="2761615"/>
          </a:xfrm>
          <a:prstGeom prst="rect">
            <a:avLst/>
          </a:prstGeom>
          <a:ln w="12700">
            <a:miter lim="400000"/>
          </a:ln>
        </p:spPr>
        <p:txBody>
          <a:bodyPr wrap="square" lIns="45719" rIns="45719">
            <a:noAutofit/>
          </a:bodyPr>
          <a:p>
            <a:pPr marL="171450" indent="-171450" algn="l">
              <a:lnSpc>
                <a:spcPct val="130000"/>
              </a:lnSpc>
              <a:spcBef>
                <a:spcPts val="0"/>
              </a:spcBef>
              <a:spcAft>
                <a:spcPts val="0"/>
              </a:spcAft>
              <a:buFont typeface="Arial" panose="020B0604020202020204" pitchFamily="34" charset="0"/>
              <a:buChar char="•"/>
            </a:pPr>
            <a:r>
              <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rPr>
              <a:t>CLIENTS</a:t>
            </a:r>
            <a:endPar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endParaRPr>
          </a:p>
          <a:p>
            <a:pPr marL="171450" indent="-171450" algn="l">
              <a:lnSpc>
                <a:spcPct val="130000"/>
              </a:lnSpc>
              <a:spcBef>
                <a:spcPts val="0"/>
              </a:spcBef>
              <a:spcAft>
                <a:spcPts val="0"/>
              </a:spcAft>
              <a:buFont typeface="Arial" panose="020B0604020202020204" pitchFamily="34" charset="0"/>
              <a:buChar char="•"/>
            </a:pPr>
            <a:r>
              <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rPr>
              <a:t>STAFF</a:t>
            </a:r>
            <a:endPar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endParaRPr>
          </a:p>
          <a:p>
            <a:pPr marL="171450" indent="-171450" algn="l">
              <a:lnSpc>
                <a:spcPct val="130000"/>
              </a:lnSpc>
              <a:spcBef>
                <a:spcPts val="0"/>
              </a:spcBef>
              <a:spcAft>
                <a:spcPts val="0"/>
              </a:spcAft>
              <a:buFont typeface="Arial" panose="020B0604020202020204" pitchFamily="34" charset="0"/>
              <a:buChar char="•"/>
            </a:pPr>
            <a:r>
              <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rPr>
              <a:t>INTERACTION_TYPES</a:t>
            </a:r>
            <a:endPar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endParaRPr>
          </a:p>
          <a:p>
            <a:pPr marL="171450" indent="-171450" algn="l">
              <a:lnSpc>
                <a:spcPct val="130000"/>
              </a:lnSpc>
              <a:spcBef>
                <a:spcPts val="0"/>
              </a:spcBef>
              <a:spcAft>
                <a:spcPts val="0"/>
              </a:spcAft>
              <a:buFont typeface="Arial" panose="020B0604020202020204" pitchFamily="34" charset="0"/>
              <a:buChar char="•"/>
            </a:pPr>
            <a:r>
              <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rPr>
              <a:t>INTERACTIONS</a:t>
            </a:r>
            <a:endPar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endParaRPr>
          </a:p>
          <a:p>
            <a:pPr marL="171450" indent="-171450" algn="l">
              <a:lnSpc>
                <a:spcPct val="130000"/>
              </a:lnSpc>
              <a:spcBef>
                <a:spcPts val="0"/>
              </a:spcBef>
              <a:spcAft>
                <a:spcPts val="0"/>
              </a:spcAft>
              <a:buFont typeface="Arial" panose="020B0604020202020204" pitchFamily="34" charset="0"/>
              <a:buChar char="•"/>
            </a:pPr>
            <a:r>
              <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rPr>
              <a:t>FOLLOWUP_ACTIONS</a:t>
            </a:r>
            <a:endPar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endParaRPr>
          </a:p>
          <a:p>
            <a:pPr marL="171450" indent="-171450" algn="l">
              <a:lnSpc>
                <a:spcPct val="130000"/>
              </a:lnSpc>
              <a:spcBef>
                <a:spcPts val="0"/>
              </a:spcBef>
              <a:spcAft>
                <a:spcPts val="0"/>
              </a:spcAft>
              <a:buFont typeface="Arial" panose="020B0604020202020204" pitchFamily="34" charset="0"/>
              <a:buChar char="•"/>
            </a:pPr>
            <a:r>
              <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rPr>
              <a:t>HOLIDAYS</a:t>
            </a:r>
            <a:endPar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endParaRPr>
          </a:p>
          <a:p>
            <a:pPr marL="171450" indent="-171450" algn="l">
              <a:lnSpc>
                <a:spcPct val="130000"/>
              </a:lnSpc>
              <a:spcBef>
                <a:spcPts val="0"/>
              </a:spcBef>
              <a:spcAft>
                <a:spcPts val="0"/>
              </a:spcAft>
              <a:buFont typeface="Arial" panose="020B0604020202020204" pitchFamily="34" charset="0"/>
              <a:buChar char="•"/>
            </a:pPr>
            <a:r>
              <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rPr>
              <a:t>AUDIT_LOG</a:t>
            </a:r>
            <a:endParaRPr sz="1400" dirty="0">
              <a:solidFill>
                <a:schemeClr val="bg1">
                  <a:lumMod val="85000"/>
                </a:schemeClr>
              </a:solidFill>
              <a:latin typeface="Calibri" panose="020F0502020204030204" charset="0"/>
              <a:ea typeface="Inter Black" panose="02000503000000020004" charset="0"/>
              <a:cs typeface="Calibri" panose="020F0502020204030204" charset="0"/>
              <a:sym typeface="+mn-ea"/>
            </a:endParaRPr>
          </a:p>
        </p:txBody>
      </p:sp>
      <p:pic>
        <p:nvPicPr>
          <p:cNvPr id="25" name="图片 24" descr="VCG41N824002718 [转换]-01"/>
          <p:cNvPicPr>
            <a:picLocks noChangeAspect="1"/>
          </p:cNvPicPr>
          <p:nvPr/>
        </p:nvPicPr>
        <p:blipFill>
          <a:blip r:embed="rId4"/>
          <a:srcRect r="30978"/>
          <a:stretch>
            <a:fillRect/>
          </a:stretch>
        </p:blipFill>
        <p:spPr>
          <a:xfrm>
            <a:off x="6051550" y="2669540"/>
            <a:ext cx="4640580" cy="3084830"/>
          </a:xfrm>
          <a:prstGeom prst="rect">
            <a:avLst/>
          </a:prstGeom>
        </p:spPr>
      </p:pic>
      <p:sp>
        <p:nvSpPr>
          <p:cNvPr id="6" name="平行四边形 5"/>
          <p:cNvSpPr/>
          <p:nvPr>
            <p:custDataLst>
              <p:tags r:id="rId5"/>
            </p:custDataLst>
          </p:nvPr>
        </p:nvSpPr>
        <p:spPr>
          <a:xfrm rot="10800000" flipH="1">
            <a:off x="1795780" y="1785620"/>
            <a:ext cx="3338830" cy="727710"/>
          </a:xfrm>
          <a:prstGeom prst="parallelogram">
            <a:avLst>
              <a:gd name="adj" fmla="val 0"/>
            </a:avLst>
          </a:prstGeom>
          <a:no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18" name="平行四边形 5"/>
          <p:cNvSpPr/>
          <p:nvPr>
            <p:custDataLst>
              <p:tags r:id="rId6"/>
            </p:custDataLst>
          </p:nvPr>
        </p:nvSpPr>
        <p:spPr>
          <a:xfrm rot="10800000" flipH="1">
            <a:off x="6763385" y="1741170"/>
            <a:ext cx="3338830" cy="727710"/>
          </a:xfrm>
          <a:prstGeom prst="parallelogram">
            <a:avLst>
              <a:gd name="adj" fmla="val 0"/>
            </a:avLst>
          </a:prstGeom>
          <a:no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pic>
        <p:nvPicPr>
          <p:cNvPr id="2" name="Picture 1" descr="deepseek_mermaid_20251209_543349"/>
          <p:cNvPicPr>
            <a:picLocks noChangeAspect="1"/>
          </p:cNvPicPr>
          <p:nvPr/>
        </p:nvPicPr>
        <p:blipFill>
          <a:blip r:embed="rId7"/>
          <a:stretch>
            <a:fillRect/>
          </a:stretch>
        </p:blipFill>
        <p:spPr>
          <a:xfrm>
            <a:off x="6064885" y="2510155"/>
            <a:ext cx="4641215" cy="3086100"/>
          </a:xfrm>
          <a:prstGeom prst="rect">
            <a:avLst/>
          </a:prstGeom>
        </p:spPr>
      </p:pic>
      <p:sp>
        <p:nvSpPr>
          <p:cNvPr id="9" name="平行四边形 5"/>
          <p:cNvSpPr/>
          <p:nvPr>
            <p:custDataLst>
              <p:tags r:id="rId8"/>
            </p:custDataLst>
          </p:nvPr>
        </p:nvSpPr>
        <p:spPr>
          <a:xfrm rot="10800000" flipH="1">
            <a:off x="1922780" y="1912620"/>
            <a:ext cx="3338830" cy="727710"/>
          </a:xfrm>
          <a:prstGeom prst="parallelogram">
            <a:avLst>
              <a:gd name="adj" fmla="val 0"/>
            </a:avLst>
          </a:prstGeom>
          <a:no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19" name="Text Box 18"/>
          <p:cNvSpPr txBox="1"/>
          <p:nvPr/>
        </p:nvSpPr>
        <p:spPr>
          <a:xfrm>
            <a:off x="6763385" y="1784985"/>
            <a:ext cx="4064000" cy="683895"/>
          </a:xfrm>
          <a:prstGeom prst="rect">
            <a:avLst/>
          </a:prstGeom>
          <a:noFill/>
        </p:spPr>
        <p:txBody>
          <a:bodyPr wrap="square" rtlCol="0">
            <a:noAutofit/>
          </a:bodyPr>
          <a:p>
            <a:r>
              <a:rPr lang="en-US" altLang="en-US" sz="3200" b="1">
                <a:solidFill>
                  <a:schemeClr val="bg1"/>
                </a:solidFill>
                <a:latin typeface="Calibri" panose="020F0502020204030204" charset="0"/>
                <a:ea typeface="Inter Black" panose="02000503000000020004" charset="0"/>
                <a:cs typeface="Calibri" panose="020F0502020204030204" charset="0"/>
                <a:sym typeface="+mn-ea"/>
              </a:rPr>
              <a:t>ER diagram</a:t>
            </a:r>
            <a:endParaRPr lang="en-US" sz="3200">
              <a:latin typeface="Calibri" panose="020F0502020204030204" charset="0"/>
              <a:cs typeface="Calibri" panose="020F0502020204030204" charset="0"/>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05"/>
                                        </p:tgtEl>
                                        <p:attrNameLst>
                                          <p:attrName>style.visibility</p:attrName>
                                        </p:attrNameLst>
                                      </p:cBhvr>
                                      <p:to>
                                        <p:strVal val="visible"/>
                                      </p:to>
                                    </p:set>
                                    <p:anim calcmode="lin" valueType="num">
                                      <p:cBhvr additive="base">
                                        <p:cTn id="12" dur="500" fill="hold"/>
                                        <p:tgtEl>
                                          <p:spTgt spid="1105"/>
                                        </p:tgtEl>
                                        <p:attrNameLst>
                                          <p:attrName>ppt_x</p:attrName>
                                        </p:attrNameLst>
                                      </p:cBhvr>
                                      <p:tavLst>
                                        <p:tav tm="0">
                                          <p:val>
                                            <p:strVal val="#ppt_x"/>
                                          </p:val>
                                        </p:tav>
                                        <p:tav tm="100000">
                                          <p:val>
                                            <p:strVal val="#ppt_x"/>
                                          </p:val>
                                        </p:tav>
                                      </p:tavLst>
                                    </p:anim>
                                    <p:anim calcmode="lin" valueType="num">
                                      <p:cBhvr additive="base">
                                        <p:cTn id="13" dur="500" fill="hold"/>
                                        <p:tgtEl>
                                          <p:spTgt spid="110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106"/>
                                        </p:tgtEl>
                                        <p:attrNameLst>
                                          <p:attrName>style.visibility</p:attrName>
                                        </p:attrNameLst>
                                      </p:cBhvr>
                                      <p:to>
                                        <p:strVal val="visible"/>
                                      </p:to>
                                    </p:set>
                                    <p:anim calcmode="lin" valueType="num">
                                      <p:cBhvr additive="base">
                                        <p:cTn id="16" dur="500" fill="hold"/>
                                        <p:tgtEl>
                                          <p:spTgt spid="1106"/>
                                        </p:tgtEl>
                                        <p:attrNameLst>
                                          <p:attrName>ppt_x</p:attrName>
                                        </p:attrNameLst>
                                      </p:cBhvr>
                                      <p:tavLst>
                                        <p:tav tm="0">
                                          <p:val>
                                            <p:strVal val="#ppt_x"/>
                                          </p:val>
                                        </p:tav>
                                        <p:tav tm="100000">
                                          <p:val>
                                            <p:strVal val="#ppt_x"/>
                                          </p:val>
                                        </p:tav>
                                      </p:tavLst>
                                    </p:anim>
                                    <p:anim calcmode="lin" valueType="num">
                                      <p:cBhvr additive="base">
                                        <p:cTn id="17" dur="500" fill="hold"/>
                                        <p:tgtEl>
                                          <p:spTgt spid="110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ppt_x"/>
                                          </p:val>
                                        </p:tav>
                                        <p:tav tm="100000">
                                          <p:val>
                                            <p:strVal val="#ppt_x"/>
                                          </p:val>
                                        </p:tav>
                                      </p:tavLst>
                                    </p:anim>
                                    <p:anim calcmode="lin" valueType="num">
                                      <p:cBhvr additive="base">
                                        <p:cTn id="2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05" grpId="0"/>
      <p:bldP spid="1106" grpId="0"/>
      <p:bldP spid="1105" grpId="1"/>
      <p:bldP spid="1106" grpId="1"/>
      <p:bldP spid="19" grpId="0"/>
      <p:bldP spid="19"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6" name="图片 45" descr="VCG211280058674"/>
          <p:cNvPicPr>
            <a:picLocks noChangeAspect="1"/>
          </p:cNvPicPr>
          <p:nvPr/>
        </p:nvPicPr>
        <p:blipFill>
          <a:blip r:embed="rId1">
            <a:alphaModFix amt="10000"/>
          </a:blip>
          <a:stretch>
            <a:fillRect/>
          </a:stretch>
        </p:blipFill>
        <p:spPr>
          <a:xfrm rot="10800000">
            <a:off x="0" y="0"/>
            <a:ext cx="12192635" cy="6858000"/>
          </a:xfrm>
          <a:prstGeom prst="rect">
            <a:avLst/>
          </a:prstGeom>
        </p:spPr>
      </p:pic>
      <p:sp>
        <p:nvSpPr>
          <p:cNvPr id="3" name="任意多边形: 形状 14"/>
          <p:cNvSpPr/>
          <p:nvPr>
            <p:custDataLst>
              <p:tags r:id="rId2"/>
            </p:custDataLst>
          </p:nvPr>
        </p:nvSpPr>
        <p:spPr>
          <a:xfrm>
            <a:off x="822325" y="1470660"/>
            <a:ext cx="10453370" cy="147320"/>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19050">
            <a:gradFill>
              <a:gsLst>
                <a:gs pos="0">
                  <a:schemeClr val="accent6">
                    <a:alpha val="0"/>
                  </a:schemeClr>
                </a:gs>
                <a:gs pos="50000">
                  <a:schemeClr val="accent6"/>
                </a:gs>
                <a:gs pos="100000">
                  <a:schemeClr val="accent6">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Calibri" panose="020F0502020204030204" charset="0"/>
              <a:cs typeface="Calibri" panose="020F0502020204030204" charset="0"/>
            </a:endParaRPr>
          </a:p>
        </p:txBody>
      </p:sp>
      <p:sp>
        <p:nvSpPr>
          <p:cNvPr id="38" name="文本框 37"/>
          <p:cNvSpPr txBox="1"/>
          <p:nvPr>
            <p:custDataLst>
              <p:tags r:id="rId3"/>
            </p:custDataLst>
          </p:nvPr>
        </p:nvSpPr>
        <p:spPr>
          <a:xfrm>
            <a:off x="584835" y="384175"/>
            <a:ext cx="11088370" cy="768350"/>
          </a:xfrm>
          <a:prstGeom prst="rect">
            <a:avLst/>
          </a:prstGeom>
          <a:noFill/>
        </p:spPr>
        <p:txBody>
          <a:bodyPr wrap="square" rtlCol="0">
            <a:spAutoFit/>
          </a:bodyPr>
          <a:p>
            <a:pPr algn="ctr">
              <a:buClrTx/>
              <a:buSzTx/>
              <a:buFontTx/>
            </a:pPr>
            <a:r>
              <a:rPr lang="en-US" altLang="en-US" sz="4400" b="1" i="1">
                <a:solidFill>
                  <a:schemeClr val="lt1"/>
                </a:solidFill>
                <a:latin typeface="Calibri" panose="020F0502020204030204" charset="0"/>
                <a:ea typeface="Inter Black" panose="02000503000000020004" charset="0"/>
                <a:cs typeface="Calibri" panose="020F0502020204030204" charset="0"/>
                <a:sym typeface="+mn-ea"/>
              </a:rPr>
              <a:t>Business Process </a:t>
            </a:r>
            <a:endParaRPr lang="en-US" altLang="en-US" sz="4400" b="1" i="1">
              <a:solidFill>
                <a:schemeClr val="lt1"/>
              </a:solidFill>
              <a:latin typeface="Calibri" panose="020F0502020204030204" charset="0"/>
              <a:ea typeface="Inter Black" panose="02000503000000020004" charset="0"/>
              <a:cs typeface="Calibri" panose="020F0502020204030204" charset="0"/>
              <a:sym typeface="+mn-ea"/>
            </a:endParaRPr>
          </a:p>
        </p:txBody>
      </p:sp>
      <p:sp>
        <p:nvSpPr>
          <p:cNvPr id="15" name="文本框 14"/>
          <p:cNvSpPr txBox="1"/>
          <p:nvPr>
            <p:custDataLst>
              <p:tags r:id="rId4"/>
            </p:custDataLst>
          </p:nvPr>
        </p:nvSpPr>
        <p:spPr>
          <a:xfrm flipH="1">
            <a:off x="8312150" y="1974850"/>
            <a:ext cx="2576195" cy="521970"/>
          </a:xfrm>
          <a:prstGeom prst="rect">
            <a:avLst/>
          </a:prstGeom>
          <a:noFill/>
        </p:spPr>
        <p:txBody>
          <a:bodyPr wrap="square" rtlCol="0">
            <a:spAutoFit/>
          </a:bodyPr>
          <a:p>
            <a:pPr algn="ctr"/>
            <a:r>
              <a:rPr lang="en-US" altLang="en-US" sz="2800" b="1" i="1">
                <a:solidFill>
                  <a:schemeClr val="bg1"/>
                </a:solidFill>
                <a:latin typeface="Calibri" panose="020F0502020204030204" charset="0"/>
                <a:ea typeface="Inter Black" panose="02000503000000020004" charset="0"/>
                <a:cs typeface="Calibri" panose="020F0502020204030204" charset="0"/>
                <a:sym typeface="+mn-ea"/>
              </a:rPr>
              <a:t>Workflow</a:t>
            </a:r>
            <a:r>
              <a:rPr lang="en-US" altLang="en-US" sz="2800" i="1">
                <a:solidFill>
                  <a:schemeClr val="bg1"/>
                </a:solidFill>
                <a:latin typeface="Calibri" panose="020F0502020204030204" charset="0"/>
                <a:ea typeface="Inter Black" panose="02000503000000020004" charset="0"/>
                <a:cs typeface="Calibri" panose="020F0502020204030204" charset="0"/>
                <a:sym typeface="+mn-ea"/>
              </a:rPr>
              <a:t> </a:t>
            </a:r>
            <a:endParaRPr lang="en-US" altLang="en-US" sz="2800" i="1">
              <a:solidFill>
                <a:schemeClr val="bg1"/>
              </a:solidFill>
              <a:latin typeface="Calibri" panose="020F0502020204030204" charset="0"/>
              <a:ea typeface="Inter Black" panose="02000503000000020004" charset="0"/>
              <a:cs typeface="Calibri" panose="020F0502020204030204" charset="0"/>
              <a:sym typeface="+mn-ea"/>
            </a:endParaRPr>
          </a:p>
        </p:txBody>
      </p:sp>
      <p:sp>
        <p:nvSpPr>
          <p:cNvPr id="21" name="文本框 20"/>
          <p:cNvSpPr txBox="1"/>
          <p:nvPr>
            <p:custDataLst>
              <p:tags r:id="rId5"/>
            </p:custDataLst>
          </p:nvPr>
        </p:nvSpPr>
        <p:spPr>
          <a:xfrm flipH="1">
            <a:off x="1021080" y="1974850"/>
            <a:ext cx="3470910" cy="521970"/>
          </a:xfrm>
          <a:prstGeom prst="rect">
            <a:avLst/>
          </a:prstGeom>
          <a:noFill/>
        </p:spPr>
        <p:txBody>
          <a:bodyPr wrap="square" rtlCol="0">
            <a:spAutoFit/>
          </a:bodyPr>
          <a:p>
            <a:pPr algn="ctr"/>
            <a:r>
              <a:rPr lang="en-US" altLang="en-US" sz="2800" b="1" i="1">
                <a:ln>
                  <a:noFill/>
                </a:ln>
                <a:solidFill>
                  <a:schemeClr val="bg1"/>
                </a:solidFill>
                <a:latin typeface="Calibri" panose="020F0502020204030204" charset="0"/>
                <a:ea typeface="Inter Black" panose="02000503000000020004" charset="0"/>
                <a:cs typeface="Calibri" panose="020F0502020204030204" charset="0"/>
                <a:sym typeface="+mn-ea"/>
              </a:rPr>
              <a:t>Swimlanes</a:t>
            </a:r>
            <a:endParaRPr lang="en-US" altLang="en-US" sz="2800" b="1" i="1">
              <a:ln>
                <a:noFill/>
              </a:ln>
              <a:solidFill>
                <a:schemeClr val="bg1"/>
              </a:solidFill>
              <a:latin typeface="Calibri" panose="020F0502020204030204" charset="0"/>
              <a:ea typeface="Inter Black" panose="02000503000000020004" charset="0"/>
              <a:cs typeface="Calibri" panose="020F0502020204030204" charset="0"/>
              <a:sym typeface="+mn-ea"/>
            </a:endParaRPr>
          </a:p>
        </p:txBody>
      </p:sp>
      <p:sp>
        <p:nvSpPr>
          <p:cNvPr id="27" name="文本框 26"/>
          <p:cNvSpPr txBox="1"/>
          <p:nvPr>
            <p:custDataLst>
              <p:tags r:id="rId6"/>
            </p:custDataLst>
          </p:nvPr>
        </p:nvSpPr>
        <p:spPr>
          <a:xfrm flipH="1">
            <a:off x="6826885" y="2750820"/>
            <a:ext cx="4845685" cy="4036695"/>
          </a:xfrm>
          <a:prstGeom prst="rect">
            <a:avLst/>
          </a:prstGeom>
          <a:noFill/>
        </p:spPr>
        <p:txBody>
          <a:bodyPr wrap="square" rtlCol="0">
            <a:noAutofit/>
          </a:bodyPr>
          <a:p>
            <a:pPr algn="ctr"/>
            <a:r>
              <a:rPr lang="en-US" altLang="en-US" i="1">
                <a:ln>
                  <a:noFill/>
                </a:ln>
                <a:solidFill>
                  <a:schemeClr val="bg1"/>
                </a:solidFill>
                <a:latin typeface="Calibri" panose="020F0502020204030204" charset="0"/>
                <a:ea typeface="Inter Black" panose="02000503000000020004" charset="0"/>
                <a:cs typeface="Calibri" panose="020F0502020204030204" charset="0"/>
                <a:sym typeface="+mn-ea"/>
              </a:rPr>
              <a:t>Client Request → Client provides details to Staff.</a:t>
            </a:r>
            <a:endParaRPr lang="en-US" altLang="en-US" i="1">
              <a:ln>
                <a:noFill/>
              </a:ln>
              <a:solidFill>
                <a:schemeClr val="bg1"/>
              </a:solidFill>
              <a:latin typeface="Calibri" panose="020F0502020204030204" charset="0"/>
              <a:ea typeface="Inter Black" panose="02000503000000020004" charset="0"/>
              <a:cs typeface="Calibri" panose="020F0502020204030204" charset="0"/>
              <a:sym typeface="+mn-ea"/>
            </a:endParaRPr>
          </a:p>
          <a:p>
            <a:pPr algn="ctr"/>
            <a:r>
              <a:rPr lang="en-US" altLang="en-US" i="1">
                <a:ln>
                  <a:noFill/>
                </a:ln>
                <a:solidFill>
                  <a:schemeClr val="bg1"/>
                </a:solidFill>
                <a:latin typeface="Calibri" panose="020F0502020204030204" charset="0"/>
                <a:ea typeface="Inter Black" panose="02000503000000020004" charset="0"/>
                <a:cs typeface="Calibri" panose="020F0502020204030204" charset="0"/>
                <a:sym typeface="+mn-ea"/>
              </a:rPr>
              <a:t>Interaction Recording → Staff enters interaction; system validates &amp; logs.</a:t>
            </a:r>
            <a:endParaRPr lang="en-US" altLang="en-US" i="1">
              <a:ln>
                <a:noFill/>
              </a:ln>
              <a:solidFill>
                <a:schemeClr val="bg1"/>
              </a:solidFill>
              <a:latin typeface="Calibri" panose="020F0502020204030204" charset="0"/>
              <a:ea typeface="Inter Black" panose="02000503000000020004" charset="0"/>
              <a:cs typeface="Calibri" panose="020F0502020204030204" charset="0"/>
              <a:sym typeface="+mn-ea"/>
            </a:endParaRPr>
          </a:p>
          <a:p>
            <a:pPr algn="ctr"/>
            <a:r>
              <a:rPr lang="en-US" altLang="en-US" i="1">
                <a:ln>
                  <a:noFill/>
                </a:ln>
                <a:solidFill>
                  <a:schemeClr val="bg1"/>
                </a:solidFill>
                <a:latin typeface="Calibri" panose="020F0502020204030204" charset="0"/>
                <a:ea typeface="Inter Black" panose="02000503000000020004" charset="0"/>
                <a:cs typeface="Calibri" panose="020F0502020204030204" charset="0"/>
                <a:sym typeface="+mn-ea"/>
              </a:rPr>
              <a:t>Follow-Up Scheduling → Staff records next steps; system checks holidays &amp; policies.</a:t>
            </a:r>
            <a:endParaRPr lang="en-US" altLang="en-US" i="1">
              <a:ln>
                <a:noFill/>
              </a:ln>
              <a:solidFill>
                <a:schemeClr val="bg1"/>
              </a:solidFill>
              <a:latin typeface="Calibri" panose="020F0502020204030204" charset="0"/>
              <a:ea typeface="Inter Black" panose="02000503000000020004" charset="0"/>
              <a:cs typeface="Calibri" panose="020F0502020204030204" charset="0"/>
              <a:sym typeface="+mn-ea"/>
            </a:endParaRPr>
          </a:p>
          <a:p>
            <a:pPr algn="ctr"/>
            <a:r>
              <a:rPr lang="en-US" altLang="en-US" i="1">
                <a:ln>
                  <a:noFill/>
                </a:ln>
                <a:solidFill>
                  <a:schemeClr val="bg1"/>
                </a:solidFill>
                <a:latin typeface="Calibri" panose="020F0502020204030204" charset="0"/>
                <a:ea typeface="Inter Black" panose="02000503000000020004" charset="0"/>
                <a:cs typeface="Calibri" panose="020F0502020204030204" charset="0"/>
                <a:sym typeface="+mn-ea"/>
              </a:rPr>
              <a:t>Audit Logging → System automatically inserts audit data for every change.</a:t>
            </a:r>
            <a:endParaRPr lang="en-US" altLang="en-US" i="1">
              <a:ln>
                <a:noFill/>
              </a:ln>
              <a:solidFill>
                <a:schemeClr val="bg1"/>
              </a:solidFill>
              <a:latin typeface="Calibri" panose="020F0502020204030204" charset="0"/>
              <a:ea typeface="Inter Black" panose="02000503000000020004" charset="0"/>
              <a:cs typeface="Calibri" panose="020F0502020204030204" charset="0"/>
              <a:sym typeface="+mn-ea"/>
            </a:endParaRPr>
          </a:p>
          <a:p>
            <a:pPr algn="ctr"/>
            <a:r>
              <a:rPr lang="en-US" altLang="en-US" i="1">
                <a:ln>
                  <a:noFill/>
                </a:ln>
                <a:solidFill>
                  <a:schemeClr val="bg1"/>
                </a:solidFill>
                <a:latin typeface="Calibri" panose="020F0502020204030204" charset="0"/>
                <a:ea typeface="Inter Black" panose="02000503000000020004" charset="0"/>
                <a:cs typeface="Calibri" panose="020F0502020204030204" charset="0"/>
                <a:sym typeface="+mn-ea"/>
              </a:rPr>
              <a:t>Action Execution → Staff completes follow-ups and updates status.</a:t>
            </a:r>
            <a:endParaRPr lang="en-US" altLang="en-US" i="1">
              <a:ln>
                <a:noFill/>
              </a:ln>
              <a:solidFill>
                <a:schemeClr val="bg1"/>
              </a:solidFill>
              <a:latin typeface="Calibri" panose="020F0502020204030204" charset="0"/>
              <a:ea typeface="Inter Black" panose="02000503000000020004" charset="0"/>
              <a:cs typeface="Calibri" panose="020F0502020204030204" charset="0"/>
              <a:sym typeface="+mn-ea"/>
            </a:endParaRPr>
          </a:p>
          <a:p>
            <a:pPr algn="ctr"/>
            <a:r>
              <a:rPr lang="en-US" altLang="en-US" i="1">
                <a:ln>
                  <a:noFill/>
                </a:ln>
                <a:solidFill>
                  <a:schemeClr val="bg1"/>
                </a:solidFill>
                <a:latin typeface="Calibri" panose="020F0502020204030204" charset="0"/>
                <a:ea typeface="Inter Black" panose="02000503000000020004" charset="0"/>
                <a:cs typeface="Calibri" panose="020F0502020204030204" charset="0"/>
                <a:sym typeface="+mn-ea"/>
              </a:rPr>
              <a:t>Administrative Oversight → Admin reviews logs, manages restrictions, and updates settings.</a:t>
            </a:r>
            <a:endParaRPr lang="zh-CN" altLang="en-US" i="1">
              <a:ln>
                <a:noFill/>
              </a:ln>
              <a:solidFill>
                <a:schemeClr val="bg1"/>
              </a:solidFill>
              <a:latin typeface="Calibri" panose="020F0502020204030204" charset="0"/>
              <a:ea typeface="Inter Black" panose="02000503000000020004" charset="0"/>
              <a:cs typeface="Calibri" panose="020F0502020204030204" charset="0"/>
              <a:sym typeface="+mn-ea"/>
            </a:endParaRPr>
          </a:p>
        </p:txBody>
      </p:sp>
      <p:sp>
        <p:nvSpPr>
          <p:cNvPr id="2" name="文本框 26"/>
          <p:cNvSpPr txBox="1"/>
          <p:nvPr>
            <p:custDataLst>
              <p:tags r:id="rId7"/>
            </p:custDataLst>
          </p:nvPr>
        </p:nvSpPr>
        <p:spPr>
          <a:xfrm flipH="1">
            <a:off x="428625" y="2731135"/>
            <a:ext cx="4655820" cy="3678555"/>
          </a:xfrm>
          <a:prstGeom prst="rect">
            <a:avLst/>
          </a:prstGeom>
          <a:noFill/>
          <a:ln>
            <a:solidFill>
              <a:schemeClr val="accent1">
                <a:lumMod val="40000"/>
                <a:lumOff val="60000"/>
              </a:schemeClr>
            </a:solidFill>
          </a:ln>
        </p:spPr>
        <p:txBody>
          <a:bodyPr wrap="square" rtlCol="0">
            <a:noAutofit/>
          </a:bodyPr>
          <a:p>
            <a:pPr algn="ctr"/>
            <a:r>
              <a:rPr lang="en-US" altLang="en-US" sz="1600" i="1">
                <a:ln>
                  <a:noFill/>
                </a:ln>
                <a:solidFill>
                  <a:schemeClr val="bg1"/>
                </a:solidFill>
                <a:latin typeface="Calibri" panose="020F0502020204030204" charset="0"/>
                <a:ea typeface="Inter Black" panose="02000503000000020004" charset="0"/>
                <a:cs typeface="Calibri" panose="020F0502020204030204" charset="0"/>
                <a:sym typeface="+mn-ea"/>
              </a:rPr>
              <a:t>Client – Requests service, provides information, receives follow-ups.</a:t>
            </a:r>
            <a:endParaRPr lang="en-US" altLang="en-US" sz="1600" i="1">
              <a:ln>
                <a:noFill/>
              </a:ln>
              <a:solidFill>
                <a:schemeClr val="bg1"/>
              </a:solidFill>
              <a:latin typeface="Calibri" panose="020F0502020204030204" charset="0"/>
              <a:ea typeface="Inter Black" panose="02000503000000020004" charset="0"/>
              <a:cs typeface="Calibri" panose="020F0502020204030204" charset="0"/>
              <a:sym typeface="+mn-ea"/>
            </a:endParaRPr>
          </a:p>
          <a:p>
            <a:pPr algn="ctr"/>
            <a:endParaRPr lang="en-US" altLang="en-US" sz="1600" i="1">
              <a:ln>
                <a:noFill/>
              </a:ln>
              <a:solidFill>
                <a:schemeClr val="bg1"/>
              </a:solidFill>
              <a:latin typeface="Calibri" panose="020F0502020204030204" charset="0"/>
              <a:ea typeface="Inter Black" panose="02000503000000020004" charset="0"/>
              <a:cs typeface="Calibri" panose="020F0502020204030204" charset="0"/>
              <a:sym typeface="+mn-ea"/>
            </a:endParaRPr>
          </a:p>
          <a:p>
            <a:pPr algn="ctr"/>
            <a:r>
              <a:rPr lang="en-US" altLang="en-US" sz="1600" i="1">
                <a:ln>
                  <a:noFill/>
                </a:ln>
                <a:solidFill>
                  <a:schemeClr val="bg1"/>
                </a:solidFill>
                <a:latin typeface="Calibri" panose="020F0502020204030204" charset="0"/>
                <a:ea typeface="Inter Black" panose="02000503000000020004" charset="0"/>
                <a:cs typeface="Calibri" panose="020F0502020204030204" charset="0"/>
                <a:sym typeface="+mn-ea"/>
              </a:rPr>
              <a:t>Staff Member – Records interactions, updates follow-ups, completes required actions.</a:t>
            </a:r>
            <a:endParaRPr lang="en-US" altLang="en-US" sz="1600" i="1">
              <a:ln>
                <a:noFill/>
              </a:ln>
              <a:solidFill>
                <a:schemeClr val="bg1"/>
              </a:solidFill>
              <a:latin typeface="Calibri" panose="020F0502020204030204" charset="0"/>
              <a:ea typeface="Inter Black" panose="02000503000000020004" charset="0"/>
              <a:cs typeface="Calibri" panose="020F0502020204030204" charset="0"/>
              <a:sym typeface="+mn-ea"/>
            </a:endParaRPr>
          </a:p>
          <a:p>
            <a:pPr algn="ctr"/>
            <a:endParaRPr lang="en-US" altLang="en-US" sz="1600" i="1">
              <a:ln>
                <a:noFill/>
              </a:ln>
              <a:solidFill>
                <a:schemeClr val="bg1"/>
              </a:solidFill>
              <a:latin typeface="Calibri" panose="020F0502020204030204" charset="0"/>
              <a:ea typeface="Inter Black" panose="02000503000000020004" charset="0"/>
              <a:cs typeface="Calibri" panose="020F0502020204030204" charset="0"/>
              <a:sym typeface="+mn-ea"/>
            </a:endParaRPr>
          </a:p>
          <a:p>
            <a:pPr algn="ctr"/>
            <a:r>
              <a:rPr lang="en-US" altLang="en-US" sz="1600" i="1">
                <a:ln>
                  <a:noFill/>
                </a:ln>
                <a:solidFill>
                  <a:schemeClr val="bg1"/>
                </a:solidFill>
                <a:latin typeface="Calibri" panose="020F0502020204030204" charset="0"/>
                <a:ea typeface="Inter Black" panose="02000503000000020004" charset="0"/>
                <a:cs typeface="Calibri" panose="020F0502020204030204" charset="0"/>
                <a:sym typeface="+mn-ea"/>
              </a:rPr>
              <a:t>System (Database) – Validates data, applies restrictions, logs events, automates triggers.</a:t>
            </a:r>
            <a:endParaRPr lang="en-US" altLang="en-US" sz="1600" i="1">
              <a:ln>
                <a:noFill/>
              </a:ln>
              <a:solidFill>
                <a:schemeClr val="bg1"/>
              </a:solidFill>
              <a:latin typeface="Calibri" panose="020F0502020204030204" charset="0"/>
              <a:ea typeface="Inter Black" panose="02000503000000020004" charset="0"/>
              <a:cs typeface="Calibri" panose="020F0502020204030204" charset="0"/>
              <a:sym typeface="+mn-ea"/>
            </a:endParaRPr>
          </a:p>
          <a:p>
            <a:pPr algn="ctr"/>
            <a:endParaRPr lang="en-US" altLang="en-US" sz="1600" i="1">
              <a:ln>
                <a:noFill/>
              </a:ln>
              <a:solidFill>
                <a:schemeClr val="bg1"/>
              </a:solidFill>
              <a:latin typeface="Calibri" panose="020F0502020204030204" charset="0"/>
              <a:ea typeface="Inter Black" panose="02000503000000020004" charset="0"/>
              <a:cs typeface="Calibri" panose="020F0502020204030204" charset="0"/>
              <a:sym typeface="+mn-ea"/>
            </a:endParaRPr>
          </a:p>
          <a:p>
            <a:pPr algn="ctr"/>
            <a:r>
              <a:rPr lang="en-US" altLang="en-US" sz="1600" i="1">
                <a:ln>
                  <a:noFill/>
                </a:ln>
                <a:solidFill>
                  <a:schemeClr val="bg1"/>
                </a:solidFill>
                <a:latin typeface="Calibri" panose="020F0502020204030204" charset="0"/>
                <a:ea typeface="Inter Black" panose="02000503000000020004" charset="0"/>
                <a:cs typeface="Calibri" panose="020F0502020204030204" charset="0"/>
                <a:sym typeface="+mn-ea"/>
              </a:rPr>
              <a:t>Administrator – Manages users, holidays, security rules, and audits.</a:t>
            </a:r>
            <a:endParaRPr lang="en-US" altLang="en-US" sz="1600" i="1">
              <a:ln>
                <a:noFill/>
              </a:ln>
              <a:solidFill>
                <a:schemeClr val="bg1"/>
              </a:solidFill>
              <a:latin typeface="Calibri" panose="020F0502020204030204" charset="0"/>
              <a:ea typeface="Inter Black" panose="02000503000000020004" charset="0"/>
              <a:cs typeface="Calibri" panose="020F0502020204030204" charset="0"/>
              <a:sym typeface="+mn-ea"/>
            </a:endParaRPr>
          </a:p>
        </p:txBody>
      </p:sp>
      <p:sp>
        <p:nvSpPr>
          <p:cNvPr id="4" name="任意多边形: 形状 14"/>
          <p:cNvSpPr/>
          <p:nvPr>
            <p:custDataLst>
              <p:tags r:id="rId8"/>
            </p:custDataLst>
          </p:nvPr>
        </p:nvSpPr>
        <p:spPr>
          <a:xfrm>
            <a:off x="0" y="2463800"/>
            <a:ext cx="5365750" cy="18605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19050">
            <a:gradFill>
              <a:gsLst>
                <a:gs pos="0">
                  <a:schemeClr val="accent6">
                    <a:alpha val="0"/>
                  </a:schemeClr>
                </a:gs>
                <a:gs pos="50000">
                  <a:schemeClr val="accent6"/>
                </a:gs>
                <a:gs pos="100000">
                  <a:schemeClr val="accent6">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Calibri" panose="020F0502020204030204" charset="0"/>
              <a:cs typeface="Calibri" panose="020F0502020204030204" charset="0"/>
            </a:endParaRPr>
          </a:p>
        </p:txBody>
      </p:sp>
      <p:sp>
        <p:nvSpPr>
          <p:cNvPr id="6" name="任意多边形: 形状 14"/>
          <p:cNvSpPr/>
          <p:nvPr>
            <p:custDataLst>
              <p:tags r:id="rId9"/>
            </p:custDataLst>
          </p:nvPr>
        </p:nvSpPr>
        <p:spPr>
          <a:xfrm>
            <a:off x="6826885" y="2463800"/>
            <a:ext cx="5365750" cy="18605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19050">
            <a:gradFill>
              <a:gsLst>
                <a:gs pos="0">
                  <a:schemeClr val="accent6">
                    <a:alpha val="0"/>
                  </a:schemeClr>
                </a:gs>
                <a:gs pos="50000">
                  <a:schemeClr val="accent6"/>
                </a:gs>
                <a:gs pos="100000">
                  <a:schemeClr val="accent6">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Calibri" panose="020F0502020204030204" charset="0"/>
              <a:cs typeface="Calibri" panose="020F0502020204030204" charset="0"/>
            </a:endParaRPr>
          </a:p>
        </p:txBody>
      </p:sp>
    </p:spTree>
    <p:custDataLst>
      <p:tags r:id="rId1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21" grpId="0"/>
      <p:bldP spid="21" grpId="1"/>
      <p:bldP spid="2" grpId="0" animBg="1"/>
      <p:bldP spid="2" grpId="1" animBg="1"/>
      <p:bldP spid="15" grpId="0"/>
      <p:bldP spid="15" grpId="1"/>
      <p:bldP spid="27" grpId="0"/>
      <p:bldP spid="27"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6" name="图片 45" descr="VCG211280058674"/>
          <p:cNvPicPr>
            <a:picLocks noChangeAspect="1"/>
          </p:cNvPicPr>
          <p:nvPr/>
        </p:nvPicPr>
        <p:blipFill>
          <a:blip r:embed="rId1">
            <a:alphaModFix amt="10000"/>
          </a:blip>
          <a:stretch>
            <a:fillRect/>
          </a:stretch>
        </p:blipFill>
        <p:spPr>
          <a:xfrm rot="10800000">
            <a:off x="0" y="0"/>
            <a:ext cx="12192635" cy="6858000"/>
          </a:xfrm>
          <a:prstGeom prst="rect">
            <a:avLst/>
          </a:prstGeom>
        </p:spPr>
      </p:pic>
      <p:sp>
        <p:nvSpPr>
          <p:cNvPr id="3" name="任意多边形: 形状 14"/>
          <p:cNvSpPr/>
          <p:nvPr>
            <p:custDataLst>
              <p:tags r:id="rId2"/>
            </p:custDataLst>
          </p:nvPr>
        </p:nvSpPr>
        <p:spPr>
          <a:xfrm>
            <a:off x="821690" y="1019810"/>
            <a:ext cx="10453370" cy="147320"/>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19050">
            <a:gradFill>
              <a:gsLst>
                <a:gs pos="0">
                  <a:schemeClr val="accent6">
                    <a:alpha val="0"/>
                  </a:schemeClr>
                </a:gs>
                <a:gs pos="50000">
                  <a:schemeClr val="accent6"/>
                </a:gs>
                <a:gs pos="100000">
                  <a:schemeClr val="accent6">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solidFill>
                <a:schemeClr val="lt1"/>
              </a:solidFill>
              <a:latin typeface="Calibri" panose="020F0502020204030204" charset="0"/>
              <a:cs typeface="Calibri" panose="020F0502020204030204" charset="0"/>
            </a:endParaRPr>
          </a:p>
        </p:txBody>
      </p:sp>
      <p:sp>
        <p:nvSpPr>
          <p:cNvPr id="38" name="文本框 37"/>
          <p:cNvSpPr txBox="1"/>
          <p:nvPr>
            <p:custDataLst>
              <p:tags r:id="rId3"/>
            </p:custDataLst>
          </p:nvPr>
        </p:nvSpPr>
        <p:spPr>
          <a:xfrm>
            <a:off x="584835" y="384175"/>
            <a:ext cx="11088370" cy="583565"/>
          </a:xfrm>
          <a:prstGeom prst="rect">
            <a:avLst/>
          </a:prstGeom>
          <a:noFill/>
        </p:spPr>
        <p:txBody>
          <a:bodyPr wrap="square" rtlCol="0">
            <a:spAutoFit/>
          </a:bodyPr>
          <a:p>
            <a:pPr algn="ctr">
              <a:buClrTx/>
              <a:buSzTx/>
              <a:buFontTx/>
            </a:pPr>
            <a:r>
              <a:rPr lang="en-US" altLang="en-US" sz="3200" b="1" i="1">
                <a:solidFill>
                  <a:schemeClr val="lt1"/>
                </a:solidFill>
                <a:latin typeface="Calibri" panose="020F0502020204030204" charset="0"/>
                <a:ea typeface="Inter Black" panose="02000503000000020004" charset="0"/>
                <a:cs typeface="Calibri" panose="020F0502020204030204" charset="0"/>
                <a:sym typeface="+mn-ea"/>
              </a:rPr>
              <a:t>Technical Overview (Technology &amp; PL/SQL)</a:t>
            </a:r>
            <a:endParaRPr lang="en-US" altLang="en-US" sz="3200" b="1" i="1">
              <a:solidFill>
                <a:schemeClr val="lt1"/>
              </a:solidFill>
              <a:latin typeface="Calibri" panose="020F0502020204030204" charset="0"/>
              <a:ea typeface="Inter Black" panose="02000503000000020004" charset="0"/>
              <a:cs typeface="Calibri" panose="020F0502020204030204" charset="0"/>
              <a:sym typeface="+mn-ea"/>
            </a:endParaRPr>
          </a:p>
        </p:txBody>
      </p:sp>
      <p:sp>
        <p:nvSpPr>
          <p:cNvPr id="15" name="文本框 14"/>
          <p:cNvSpPr txBox="1"/>
          <p:nvPr>
            <p:custDataLst>
              <p:tags r:id="rId4"/>
            </p:custDataLst>
          </p:nvPr>
        </p:nvSpPr>
        <p:spPr>
          <a:xfrm flipH="1">
            <a:off x="8198485" y="1488440"/>
            <a:ext cx="2689860" cy="521970"/>
          </a:xfrm>
          <a:prstGeom prst="rect">
            <a:avLst/>
          </a:prstGeom>
          <a:noFill/>
        </p:spPr>
        <p:txBody>
          <a:bodyPr wrap="square" rtlCol="0">
            <a:spAutoFit/>
          </a:bodyPr>
          <a:p>
            <a:pPr algn="ctr"/>
            <a:r>
              <a:rPr lang="en-US" altLang="en-US" sz="2800" b="1" i="1">
                <a:ln>
                  <a:noFill/>
                </a:ln>
                <a:solidFill>
                  <a:schemeClr val="bg1"/>
                </a:solidFill>
                <a:latin typeface="Calibri" panose="020F0502020204030204" charset="0"/>
                <a:ea typeface="Inter Black" panose="02000503000000020004" charset="0"/>
                <a:cs typeface="Calibri" panose="020F0502020204030204" charset="0"/>
                <a:sym typeface="+mn-ea"/>
              </a:rPr>
              <a:t>PL/SQL </a:t>
            </a:r>
            <a:endParaRPr lang="en-US" altLang="en-US" sz="2800" b="1" i="1">
              <a:ln>
                <a:noFill/>
              </a:ln>
              <a:solidFill>
                <a:schemeClr val="bg1"/>
              </a:solidFill>
              <a:latin typeface="Calibri" panose="020F0502020204030204" charset="0"/>
              <a:ea typeface="Inter Black" panose="02000503000000020004" charset="0"/>
              <a:cs typeface="Calibri" panose="020F0502020204030204" charset="0"/>
              <a:sym typeface="+mn-ea"/>
            </a:endParaRPr>
          </a:p>
        </p:txBody>
      </p:sp>
      <p:sp>
        <p:nvSpPr>
          <p:cNvPr id="21" name="文本框 20"/>
          <p:cNvSpPr txBox="1"/>
          <p:nvPr>
            <p:custDataLst>
              <p:tags r:id="rId5"/>
            </p:custDataLst>
          </p:nvPr>
        </p:nvSpPr>
        <p:spPr>
          <a:xfrm flipH="1">
            <a:off x="1021080" y="1524000"/>
            <a:ext cx="3470910" cy="521970"/>
          </a:xfrm>
          <a:prstGeom prst="rect">
            <a:avLst/>
          </a:prstGeom>
          <a:noFill/>
        </p:spPr>
        <p:txBody>
          <a:bodyPr wrap="square" rtlCol="0">
            <a:spAutoFit/>
          </a:bodyPr>
          <a:p>
            <a:pPr algn="ctr"/>
            <a:r>
              <a:rPr lang="en-US" altLang="en-US" sz="2800" b="1" i="1">
                <a:ln>
                  <a:noFill/>
                </a:ln>
                <a:solidFill>
                  <a:schemeClr val="bg1"/>
                </a:solidFill>
                <a:latin typeface="Calibri" panose="020F0502020204030204" charset="0"/>
                <a:ea typeface="Inter Black" panose="02000503000000020004" charset="0"/>
                <a:cs typeface="Calibri" panose="020F0502020204030204" charset="0"/>
                <a:sym typeface="+mn-ea"/>
              </a:rPr>
              <a:t>Technology Stack</a:t>
            </a:r>
            <a:endParaRPr lang="en-US" altLang="en-US" sz="2800" b="1" i="1">
              <a:ln>
                <a:noFill/>
              </a:ln>
              <a:solidFill>
                <a:schemeClr val="bg1"/>
              </a:solidFill>
              <a:latin typeface="Calibri" panose="020F0502020204030204" charset="0"/>
              <a:ea typeface="Inter Black" panose="02000503000000020004" charset="0"/>
              <a:cs typeface="Calibri" panose="020F0502020204030204" charset="0"/>
              <a:sym typeface="+mn-ea"/>
            </a:endParaRPr>
          </a:p>
        </p:txBody>
      </p:sp>
      <p:sp>
        <p:nvSpPr>
          <p:cNvPr id="27" name="文本框 26"/>
          <p:cNvSpPr txBox="1"/>
          <p:nvPr>
            <p:custDataLst>
              <p:tags r:id="rId6"/>
            </p:custDataLst>
          </p:nvPr>
        </p:nvSpPr>
        <p:spPr>
          <a:xfrm flipH="1">
            <a:off x="7182485" y="2676525"/>
            <a:ext cx="4654550" cy="3733165"/>
          </a:xfrm>
          <a:prstGeom prst="rect">
            <a:avLst/>
          </a:prstGeom>
          <a:noFill/>
          <a:ln>
            <a:solidFill>
              <a:schemeClr val="accent1">
                <a:lumMod val="40000"/>
                <a:lumOff val="60000"/>
              </a:schemeClr>
            </a:solidFill>
          </a:ln>
        </p:spPr>
        <p:txBody>
          <a:bodyPr wrap="square" rtlCol="0">
            <a:noAutofit/>
          </a:bodyPr>
          <a:p>
            <a:pPr marL="457200" indent="-457200" algn="l">
              <a:buFont typeface="Arial" panose="020B0604020202020204" pitchFamily="34" charset="0"/>
              <a:buChar char="•"/>
            </a:pPr>
            <a:r>
              <a:rPr lang="en-US" altLang="en-US" sz="2800" i="1">
                <a:ln>
                  <a:noFill/>
                </a:ln>
                <a:solidFill>
                  <a:schemeClr val="bg1"/>
                </a:solidFill>
                <a:latin typeface="Calibri" panose="020F0502020204030204" charset="0"/>
                <a:ea typeface="Inter Black" panose="02000503000000020004" charset="0"/>
                <a:cs typeface="Calibri" panose="020F0502020204030204" charset="0"/>
                <a:sym typeface="+mn-ea"/>
              </a:rPr>
              <a:t>Stored Procedures &amp; Functions – Insert, update, delete, and validation logic</a:t>
            </a:r>
            <a:endParaRPr lang="en-US" altLang="en-US" sz="2800" i="1">
              <a:ln>
                <a:noFill/>
              </a:ln>
              <a:solidFill>
                <a:schemeClr val="bg1"/>
              </a:solidFill>
              <a:latin typeface="Calibri" panose="020F0502020204030204" charset="0"/>
              <a:ea typeface="Inter Black" panose="02000503000000020004" charset="0"/>
              <a:cs typeface="Calibri" panose="020F0502020204030204" charset="0"/>
              <a:sym typeface="+mn-ea"/>
            </a:endParaRPr>
          </a:p>
          <a:p>
            <a:pPr marL="457200" indent="-457200" algn="l">
              <a:buFont typeface="Arial" panose="020B0604020202020204" pitchFamily="34" charset="0"/>
              <a:buChar char="•"/>
            </a:pPr>
            <a:r>
              <a:rPr lang="en-US" altLang="en-US" sz="2800" i="1">
                <a:ln>
                  <a:noFill/>
                </a:ln>
                <a:solidFill>
                  <a:schemeClr val="bg1"/>
                </a:solidFill>
                <a:latin typeface="Calibri" panose="020F0502020204030204" charset="0"/>
                <a:ea typeface="Inter Black" panose="02000503000000020004" charset="0"/>
                <a:cs typeface="Calibri" panose="020F0502020204030204" charset="0"/>
                <a:sym typeface="+mn-ea"/>
              </a:rPr>
              <a:t>Exception Handling – Safe error reporting and fail-safe operations</a:t>
            </a:r>
            <a:endParaRPr lang="en-US" altLang="en-US" sz="2800" i="1">
              <a:ln>
                <a:noFill/>
              </a:ln>
              <a:solidFill>
                <a:schemeClr val="bg1"/>
              </a:solidFill>
              <a:latin typeface="Calibri" panose="020F0502020204030204" charset="0"/>
              <a:ea typeface="Inter Black" panose="02000503000000020004" charset="0"/>
              <a:cs typeface="Calibri" panose="020F0502020204030204" charset="0"/>
              <a:sym typeface="+mn-ea"/>
            </a:endParaRPr>
          </a:p>
        </p:txBody>
      </p:sp>
      <p:sp>
        <p:nvSpPr>
          <p:cNvPr id="2" name="文本框 26"/>
          <p:cNvSpPr txBox="1"/>
          <p:nvPr>
            <p:custDataLst>
              <p:tags r:id="rId7"/>
            </p:custDataLst>
          </p:nvPr>
        </p:nvSpPr>
        <p:spPr>
          <a:xfrm flipH="1">
            <a:off x="428625" y="2677160"/>
            <a:ext cx="4655820" cy="3732530"/>
          </a:xfrm>
          <a:prstGeom prst="rect">
            <a:avLst/>
          </a:prstGeom>
          <a:noFill/>
          <a:ln>
            <a:solidFill>
              <a:schemeClr val="accent1">
                <a:lumMod val="40000"/>
                <a:lumOff val="60000"/>
              </a:schemeClr>
            </a:solidFill>
          </a:ln>
        </p:spPr>
        <p:txBody>
          <a:bodyPr wrap="square" rtlCol="0">
            <a:noAutofit/>
          </a:bodyPr>
          <a:p>
            <a:pPr algn="l"/>
            <a:endParaRPr lang="en-US" altLang="en-US" sz="2000" i="1">
              <a:ln>
                <a:noFill/>
              </a:ln>
              <a:solidFill>
                <a:schemeClr val="bg1"/>
              </a:solidFill>
              <a:latin typeface="Calibri" panose="020F0502020204030204" charset="0"/>
              <a:ea typeface="Inter Black" panose="02000503000000020004" charset="0"/>
              <a:cs typeface="Calibri" panose="020F0502020204030204" charset="0"/>
              <a:sym typeface="+mn-ea"/>
            </a:endParaRPr>
          </a:p>
          <a:p>
            <a:pPr marL="342900" indent="-342900" algn="l">
              <a:buFont typeface="Arial" panose="020B0604020202020204" pitchFamily="34" charset="0"/>
              <a:buChar char="•"/>
            </a:pPr>
            <a:r>
              <a:rPr lang="en-US" altLang="en-US" sz="2000" i="1">
                <a:ln>
                  <a:noFill/>
                </a:ln>
                <a:solidFill>
                  <a:schemeClr val="bg1"/>
                </a:solidFill>
                <a:latin typeface="Calibri" panose="020F0502020204030204" charset="0"/>
                <a:ea typeface="Inter Black" panose="02000503000000020004" charset="0"/>
                <a:cs typeface="Calibri" panose="020F0502020204030204" charset="0"/>
                <a:sym typeface="+mn-ea"/>
              </a:rPr>
              <a:t>Oracle Database 21c – Core data storage and relational management</a:t>
            </a:r>
            <a:endParaRPr lang="en-US" altLang="en-US" sz="2000" i="1">
              <a:ln>
                <a:noFill/>
              </a:ln>
              <a:solidFill>
                <a:schemeClr val="bg1"/>
              </a:solidFill>
              <a:latin typeface="Calibri" panose="020F0502020204030204" charset="0"/>
              <a:ea typeface="Inter Black" panose="02000503000000020004" charset="0"/>
              <a:cs typeface="Calibri" panose="020F0502020204030204" charset="0"/>
              <a:sym typeface="+mn-ea"/>
            </a:endParaRPr>
          </a:p>
          <a:p>
            <a:pPr marL="342900" indent="-342900" algn="l">
              <a:buFont typeface="Arial" panose="020B0604020202020204" pitchFamily="34" charset="0"/>
              <a:buChar char="•"/>
            </a:pPr>
            <a:r>
              <a:rPr lang="en-US" altLang="en-US" sz="2000" i="1">
                <a:ln>
                  <a:noFill/>
                </a:ln>
                <a:solidFill>
                  <a:schemeClr val="bg1"/>
                </a:solidFill>
                <a:latin typeface="Calibri" panose="020F0502020204030204" charset="0"/>
                <a:ea typeface="Inter Black" panose="02000503000000020004" charset="0"/>
                <a:cs typeface="Calibri" panose="020F0502020204030204" charset="0"/>
                <a:sym typeface="+mn-ea"/>
              </a:rPr>
              <a:t>Oracle SQL Developer – Development, debugging, and schema management</a:t>
            </a:r>
            <a:endParaRPr lang="en-US" altLang="en-US" sz="2000" i="1">
              <a:ln>
                <a:noFill/>
              </a:ln>
              <a:solidFill>
                <a:schemeClr val="bg1"/>
              </a:solidFill>
              <a:latin typeface="Calibri" panose="020F0502020204030204" charset="0"/>
              <a:ea typeface="Inter Black" panose="02000503000000020004" charset="0"/>
              <a:cs typeface="Calibri" panose="020F0502020204030204" charset="0"/>
              <a:sym typeface="+mn-ea"/>
            </a:endParaRPr>
          </a:p>
          <a:p>
            <a:pPr marL="342900" indent="-342900" algn="l">
              <a:buFont typeface="Arial" panose="020B0604020202020204" pitchFamily="34" charset="0"/>
              <a:buChar char="•"/>
            </a:pPr>
            <a:r>
              <a:rPr lang="en-US" altLang="en-US" sz="2000" i="1">
                <a:ln>
                  <a:noFill/>
                </a:ln>
                <a:solidFill>
                  <a:schemeClr val="bg1"/>
                </a:solidFill>
                <a:latin typeface="Calibri" panose="020F0502020204030204" charset="0"/>
                <a:ea typeface="Inter Black" panose="02000503000000020004" charset="0"/>
                <a:cs typeface="Calibri" panose="020F0502020204030204" charset="0"/>
                <a:sym typeface="+mn-ea"/>
              </a:rPr>
              <a:t>Triggers &amp; Packages – Automated business rules and modular logic</a:t>
            </a:r>
            <a:endParaRPr lang="en-US" altLang="en-US" sz="2000" i="1">
              <a:ln>
                <a:noFill/>
              </a:ln>
              <a:solidFill>
                <a:schemeClr val="bg1"/>
              </a:solidFill>
              <a:latin typeface="Calibri" panose="020F0502020204030204" charset="0"/>
              <a:ea typeface="Inter Black" panose="02000503000000020004" charset="0"/>
              <a:cs typeface="Calibri" panose="020F0502020204030204" charset="0"/>
              <a:sym typeface="+mn-ea"/>
            </a:endParaRPr>
          </a:p>
        </p:txBody>
      </p:sp>
      <p:sp>
        <p:nvSpPr>
          <p:cNvPr id="4" name="任意多边形: 形状 14"/>
          <p:cNvSpPr/>
          <p:nvPr>
            <p:custDataLst>
              <p:tags r:id="rId8"/>
            </p:custDataLst>
          </p:nvPr>
        </p:nvSpPr>
        <p:spPr>
          <a:xfrm>
            <a:off x="0" y="2059940"/>
            <a:ext cx="5365750" cy="18605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19050">
            <a:gradFill>
              <a:gsLst>
                <a:gs pos="0">
                  <a:schemeClr val="accent6">
                    <a:alpha val="0"/>
                  </a:schemeClr>
                </a:gs>
                <a:gs pos="50000">
                  <a:schemeClr val="accent6"/>
                </a:gs>
                <a:gs pos="100000">
                  <a:schemeClr val="accent6">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solidFill>
                <a:schemeClr val="lt1"/>
              </a:solidFill>
              <a:latin typeface="Calibri" panose="020F0502020204030204" charset="0"/>
              <a:cs typeface="Calibri" panose="020F0502020204030204" charset="0"/>
            </a:endParaRPr>
          </a:p>
        </p:txBody>
      </p:sp>
      <p:sp>
        <p:nvSpPr>
          <p:cNvPr id="6" name="任意多边形: 形状 14"/>
          <p:cNvSpPr/>
          <p:nvPr>
            <p:custDataLst>
              <p:tags r:id="rId9"/>
            </p:custDataLst>
          </p:nvPr>
        </p:nvSpPr>
        <p:spPr>
          <a:xfrm>
            <a:off x="6826885" y="2010410"/>
            <a:ext cx="5365750" cy="18605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19050">
            <a:gradFill>
              <a:gsLst>
                <a:gs pos="0">
                  <a:schemeClr val="accent6">
                    <a:alpha val="0"/>
                  </a:schemeClr>
                </a:gs>
                <a:gs pos="50000">
                  <a:schemeClr val="accent6"/>
                </a:gs>
                <a:gs pos="100000">
                  <a:schemeClr val="accent6">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solidFill>
                <a:schemeClr val="lt1"/>
              </a:solidFill>
              <a:latin typeface="Calibri" panose="020F0502020204030204" charset="0"/>
              <a:cs typeface="Calibri" panose="020F0502020204030204" charset="0"/>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linds(horizontal)">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21" grpId="0"/>
      <p:bldP spid="21" grpId="1"/>
      <p:bldP spid="2" grpId="0" animBg="1"/>
      <p:bldP spid="2" grpId="1" animBg="1"/>
      <p:bldP spid="15" grpId="0"/>
      <p:bldP spid="15" grpId="1"/>
      <p:bldP spid="27" grpId="0" animBg="1"/>
      <p:bldP spid="2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1">
            <a:alphaModFix amt="10000"/>
          </a:blip>
          <a:stretch>
            <a:fillRect/>
          </a:stretch>
        </p:blipFill>
        <p:spPr>
          <a:xfrm>
            <a:off x="0" y="0"/>
            <a:ext cx="12183110" cy="6858000"/>
          </a:xfrm>
          <a:prstGeom prst="rect">
            <a:avLst/>
          </a:prstGeom>
        </p:spPr>
      </p:pic>
      <p:sp>
        <p:nvSpPr>
          <p:cNvPr id="41" name="平行四边形 40"/>
          <p:cNvSpPr/>
          <p:nvPr>
            <p:custDataLst>
              <p:tags r:id="rId2"/>
            </p:custDataLst>
          </p:nvPr>
        </p:nvSpPr>
        <p:spPr>
          <a:xfrm rot="10800000" flipH="1">
            <a:off x="964565" y="1156018"/>
            <a:ext cx="10328275" cy="498602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Calibri" panose="020F0502020204030204" charset="0"/>
              <a:cs typeface="Calibri" panose="020F05020202040302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n>
                <a:gradFill>
                  <a:gsLst>
                    <a:gs pos="0">
                      <a:srgbClr val="FFFFFF"/>
                    </a:gs>
                    <a:gs pos="51000">
                      <a:srgbClr val="FFFFFF"/>
                    </a:gs>
                  </a:gsLst>
                  <a:lin ang="5400000" scaled="0"/>
                </a:gradFill>
              </a:ln>
              <a:solidFill>
                <a:schemeClr val="lt1"/>
              </a:solidFill>
              <a:latin typeface="Calibri" panose="020F0502020204030204" charset="0"/>
              <a:cs typeface="Calibri" panose="020F0502020204030204" charset="0"/>
            </a:endParaRPr>
          </a:p>
        </p:txBody>
      </p:sp>
      <p:sp>
        <p:nvSpPr>
          <p:cNvPr id="11" name="文本框 10"/>
          <p:cNvSpPr txBox="1"/>
          <p:nvPr/>
        </p:nvSpPr>
        <p:spPr>
          <a:xfrm>
            <a:off x="3500755" y="101600"/>
            <a:ext cx="4768215" cy="668020"/>
          </a:xfrm>
          <a:prstGeom prst="rect">
            <a:avLst/>
          </a:prstGeom>
          <a:noFill/>
        </p:spPr>
        <p:txBody>
          <a:bodyPr wrap="square" rtlCol="0">
            <a:noAutofit/>
          </a:bodyPr>
          <a:p>
            <a:pPr algn="ctr"/>
            <a:endParaRPr lang="en-US" altLang="zh-CN" sz="2400" b="1">
              <a:solidFill>
                <a:schemeClr val="bg1"/>
              </a:solidFill>
              <a:latin typeface="Calibri" panose="020F0502020204030204" charset="0"/>
              <a:ea typeface="Inter Black" panose="02000503000000020004" charset="0"/>
              <a:cs typeface="Calibri" panose="020F0502020204030204" charset="0"/>
            </a:endParaRPr>
          </a:p>
        </p:txBody>
      </p:sp>
      <p:grpSp>
        <p:nvGrpSpPr>
          <p:cNvPr id="3" name="组合 2"/>
          <p:cNvGrpSpPr/>
          <p:nvPr>
            <p:custDataLst>
              <p:tags r:id="rId4"/>
            </p:custDataLst>
          </p:nvPr>
        </p:nvGrpSpPr>
        <p:grpSpPr>
          <a:xfrm rot="0">
            <a:off x="1480185" y="447040"/>
            <a:ext cx="878205" cy="196850"/>
            <a:chOff x="5272" y="688"/>
            <a:chExt cx="1383" cy="310"/>
          </a:xfrm>
        </p:grpSpPr>
        <p:sp>
          <p:nvSpPr>
            <p:cNvPr id="68" name="平行四边形 67"/>
            <p:cNvSpPr/>
            <p:nvPr>
              <p:custDataLst>
                <p:tags r:id="rId5"/>
              </p:custDataLst>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70" name="平行四边形 69"/>
            <p:cNvSpPr/>
            <p:nvPr>
              <p:custDataLst>
                <p:tags r:id="rId6"/>
              </p:custDataLst>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72" name="平行四边形 71"/>
            <p:cNvSpPr/>
            <p:nvPr>
              <p:custDataLst>
                <p:tags r:id="rId7"/>
              </p:custDataLst>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90" name="平行四边形 89"/>
            <p:cNvSpPr/>
            <p:nvPr>
              <p:custDataLst>
                <p:tags r:id="rId8"/>
              </p:custDataLst>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92" name="平行四边形 91"/>
            <p:cNvSpPr/>
            <p:nvPr>
              <p:custDataLst>
                <p:tags r:id="rId9"/>
              </p:custDataLst>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94" name="平行四边形 93"/>
            <p:cNvSpPr/>
            <p:nvPr>
              <p:custDataLst>
                <p:tags r:id="rId10"/>
              </p:custDataLst>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grpSp>
      <p:grpSp>
        <p:nvGrpSpPr>
          <p:cNvPr id="4" name="组合 3"/>
          <p:cNvGrpSpPr/>
          <p:nvPr>
            <p:custDataLst>
              <p:tags r:id="rId11"/>
            </p:custDataLst>
          </p:nvPr>
        </p:nvGrpSpPr>
        <p:grpSpPr>
          <a:xfrm rot="0" flipH="1">
            <a:off x="9676765" y="447040"/>
            <a:ext cx="878205" cy="196850"/>
            <a:chOff x="5272" y="688"/>
            <a:chExt cx="1383" cy="310"/>
          </a:xfrm>
        </p:grpSpPr>
        <p:sp>
          <p:nvSpPr>
            <p:cNvPr id="8" name="平行四边形 7"/>
            <p:cNvSpPr/>
            <p:nvPr>
              <p:custDataLst>
                <p:tags r:id="rId12"/>
              </p:custDataLst>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10" name="平行四边形 9"/>
            <p:cNvSpPr/>
            <p:nvPr>
              <p:custDataLst>
                <p:tags r:id="rId13"/>
              </p:custDataLst>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12" name="平行四边形 11"/>
            <p:cNvSpPr/>
            <p:nvPr>
              <p:custDataLst>
                <p:tags r:id="rId14"/>
              </p:custDataLst>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13" name="平行四边形 12"/>
            <p:cNvSpPr/>
            <p:nvPr>
              <p:custDataLst>
                <p:tags r:id="rId15"/>
              </p:custDataLst>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14" name="平行四边形 13"/>
            <p:cNvSpPr/>
            <p:nvPr>
              <p:custDataLst>
                <p:tags r:id="rId16"/>
              </p:custDataLst>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15" name="平行四边形 14"/>
            <p:cNvSpPr/>
            <p:nvPr>
              <p:custDataLst>
                <p:tags r:id="rId17"/>
              </p:custDataLst>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grpSp>
      <p:grpSp>
        <p:nvGrpSpPr>
          <p:cNvPr id="2" name="组合 1"/>
          <p:cNvGrpSpPr/>
          <p:nvPr>
            <p:custDataLst>
              <p:tags r:id="rId18"/>
            </p:custDataLst>
          </p:nvPr>
        </p:nvGrpSpPr>
        <p:grpSpPr>
          <a:xfrm>
            <a:off x="1480056" y="1864754"/>
            <a:ext cx="10151965" cy="4276966"/>
            <a:chOff x="1598" y="3073"/>
            <a:chExt cx="12256" cy="5276"/>
          </a:xfrm>
        </p:grpSpPr>
        <p:sp>
          <p:nvSpPr>
            <p:cNvPr id="9" name="矩形 47"/>
            <p:cNvSpPr txBox="1">
              <a:spLocks noChangeArrowheads="1"/>
            </p:cNvSpPr>
            <p:nvPr>
              <p:custDataLst>
                <p:tags r:id="rId19"/>
              </p:custDataLst>
            </p:nvPr>
          </p:nvSpPr>
          <p:spPr bwMode="auto">
            <a:xfrm>
              <a:off x="1598" y="4030"/>
              <a:ext cx="4119" cy="4319"/>
            </a:xfrm>
            <a:prstGeom prst="rect">
              <a:avLst/>
            </a:prstGeom>
            <a:noFill/>
          </p:spPr>
          <p:txBody>
            <a:bodyPr vert="horz" wrap="square" lIns="91440" tIns="45720" rIns="91440" bIns="45720" rtlCol="0" anchor="t" anchorCtr="0" compatLnSpc="0">
              <a:noAutofit/>
            </a:bodyPr>
            <a:p>
              <a:pPr lvl="0" algn="l">
                <a:lnSpc>
                  <a:spcPct val="150000"/>
                </a:lnSpc>
                <a:spcAft>
                  <a:spcPts val="1000"/>
                </a:spcAft>
                <a:buClrTx/>
                <a:buSzTx/>
                <a:buFontTx/>
                <a:defRPr/>
              </a:pPr>
              <a:r>
                <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rPr>
                <a:t>Prevent INSERT/UPDATE/DELETE on weekdays.</a:t>
              </a:r>
              <a:endPar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endParaRPr>
            </a:p>
            <a:p>
              <a:pPr lvl="0" algn="l">
                <a:lnSpc>
                  <a:spcPct val="150000"/>
                </a:lnSpc>
                <a:spcAft>
                  <a:spcPts val="1000"/>
                </a:spcAft>
                <a:buClrTx/>
                <a:buSzTx/>
                <a:buFontTx/>
                <a:defRPr/>
              </a:pPr>
              <a:r>
                <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rPr>
                <a:t>Block actions during public holidays.</a:t>
              </a:r>
              <a:endPar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endParaRPr>
            </a:p>
            <a:p>
              <a:pPr lvl="0" algn="l">
                <a:lnSpc>
                  <a:spcPct val="150000"/>
                </a:lnSpc>
                <a:spcAft>
                  <a:spcPts val="1000"/>
                </a:spcAft>
                <a:buClrTx/>
                <a:buSzTx/>
                <a:buFontTx/>
                <a:defRPr/>
              </a:pPr>
              <a:r>
                <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rPr>
                <a:t>Compound triggers manage row- and statement-level logic</a:t>
              </a:r>
              <a:endPar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endParaRPr>
            </a:p>
          </p:txBody>
        </p:sp>
        <p:sp>
          <p:nvSpPr>
            <p:cNvPr id="5" name="文本框 4"/>
            <p:cNvSpPr txBox="1"/>
            <p:nvPr>
              <p:custDataLst>
                <p:tags r:id="rId20"/>
              </p:custDataLst>
            </p:nvPr>
          </p:nvSpPr>
          <p:spPr>
            <a:xfrm>
              <a:off x="2228" y="3402"/>
              <a:ext cx="2860" cy="568"/>
            </a:xfrm>
            <a:prstGeom prst="rect">
              <a:avLst/>
            </a:prstGeom>
            <a:noFill/>
          </p:spPr>
          <p:txBody>
            <a:bodyPr wrap="square" rtlCol="0">
              <a:spAutoFit/>
            </a:bodyPr>
            <a:p>
              <a:pPr lvl="0" algn="l">
                <a:buClrTx/>
                <a:buSzTx/>
                <a:buFontTx/>
              </a:pPr>
              <a:r>
                <a:rPr lang="en-US" altLang="en-US" sz="2400" b="1">
                  <a:solidFill>
                    <a:schemeClr val="bg1"/>
                  </a:solidFill>
                  <a:latin typeface="Calibri" panose="020F0502020204030204" charset="0"/>
                  <a:ea typeface="Inter Black" panose="02000503000000020004" charset="0"/>
                  <a:cs typeface="Calibri" panose="020F0502020204030204" charset="0"/>
                  <a:sym typeface="+mn-ea"/>
                </a:rPr>
                <a:t>Triggers</a:t>
              </a:r>
              <a:endParaRPr lang="en-US" altLang="en-US" sz="2400" b="1">
                <a:solidFill>
                  <a:schemeClr val="bg1"/>
                </a:solidFill>
                <a:latin typeface="Calibri" panose="020F0502020204030204" charset="0"/>
                <a:ea typeface="Inter Black" panose="02000503000000020004" charset="0"/>
                <a:cs typeface="Calibri" panose="020F0502020204030204" charset="0"/>
                <a:sym typeface="+mn-ea"/>
              </a:endParaRPr>
            </a:p>
          </p:txBody>
        </p:sp>
        <p:cxnSp>
          <p:nvCxnSpPr>
            <p:cNvPr id="6" name="直接连接符 5"/>
            <p:cNvCxnSpPr/>
            <p:nvPr>
              <p:custDataLst>
                <p:tags r:id="rId21"/>
              </p:custDataLst>
            </p:nvPr>
          </p:nvCxnSpPr>
          <p:spPr>
            <a:xfrm flipV="1">
              <a:off x="1671" y="4224"/>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22"/>
              </p:custDataLst>
            </p:nvPr>
          </p:nvSpPr>
          <p:spPr>
            <a:xfrm>
              <a:off x="1598" y="3073"/>
              <a:ext cx="905" cy="957"/>
            </a:xfrm>
            <a:prstGeom prst="rect">
              <a:avLst/>
            </a:prstGeom>
            <a:noFill/>
          </p:spPr>
          <p:txBody>
            <a:bodyPr wrap="square" rtlCol="0">
              <a:noAutofit/>
            </a:bodyPr>
            <a:p>
              <a:pPr lvl="0" algn="l">
                <a:buClrTx/>
                <a:buSzTx/>
                <a:buFontTx/>
              </a:pPr>
              <a:r>
                <a:rPr lang="en-US" altLang="zh-CN" sz="5400">
                  <a:solidFill>
                    <a:schemeClr val="accent6"/>
                  </a:solidFill>
                  <a:latin typeface="Calibri" panose="020F0502020204030204" charset="0"/>
                  <a:ea typeface="Inter Black" panose="02000503000000020004" charset="0"/>
                  <a:cs typeface="Calibri" panose="020F0502020204030204" charset="0"/>
                  <a:sym typeface="+mn-ea"/>
                </a:rPr>
                <a:t>1</a:t>
              </a:r>
              <a:endParaRPr lang="en-US" altLang="zh-CN" sz="5400">
                <a:solidFill>
                  <a:schemeClr val="accent6"/>
                </a:solidFill>
                <a:latin typeface="Calibri" panose="020F0502020204030204" charset="0"/>
                <a:ea typeface="Inter Black" panose="02000503000000020004" charset="0"/>
                <a:cs typeface="Calibri" panose="020F0502020204030204" charset="0"/>
                <a:sym typeface="+mn-ea"/>
              </a:endParaRPr>
            </a:p>
          </p:txBody>
        </p:sp>
        <p:sp>
          <p:nvSpPr>
            <p:cNvPr id="16" name="矩形 47"/>
            <p:cNvSpPr txBox="1">
              <a:spLocks noChangeArrowheads="1"/>
            </p:cNvSpPr>
            <p:nvPr>
              <p:custDataLst>
                <p:tags r:id="rId23"/>
              </p:custDataLst>
            </p:nvPr>
          </p:nvSpPr>
          <p:spPr bwMode="auto">
            <a:xfrm>
              <a:off x="5949" y="4191"/>
              <a:ext cx="3112" cy="3807"/>
            </a:xfrm>
            <a:prstGeom prst="rect">
              <a:avLst/>
            </a:prstGeom>
            <a:noFill/>
          </p:spPr>
          <p:txBody>
            <a:bodyPr vert="horz" wrap="square" lIns="91440" tIns="45720" rIns="91440" bIns="45720" rtlCol="0" anchor="t" anchorCtr="0" compatLnSpc="0">
              <a:noAutofit/>
            </a:bodyPr>
            <a:p>
              <a:pPr lvl="0" algn="l">
                <a:lnSpc>
                  <a:spcPct val="150000"/>
                </a:lnSpc>
                <a:spcAft>
                  <a:spcPts val="1000"/>
                </a:spcAft>
                <a:buClrTx/>
                <a:buSzTx/>
                <a:buFontTx/>
                <a:defRPr/>
              </a:pPr>
              <a:r>
                <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rPr>
                <a:t>Audit log table capturing user, action, timestamp, status</a:t>
              </a:r>
              <a:endPar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endParaRPr>
            </a:p>
            <a:p>
              <a:pPr lvl="0" algn="l">
                <a:lnSpc>
                  <a:spcPct val="150000"/>
                </a:lnSpc>
                <a:spcAft>
                  <a:spcPts val="1000"/>
                </a:spcAft>
                <a:buClrTx/>
                <a:buSzTx/>
                <a:buFontTx/>
                <a:defRPr/>
              </a:pPr>
              <a:r>
                <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rPr>
                <a:t>Audit function records success/denial events</a:t>
              </a:r>
              <a:endPar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endParaRPr>
            </a:p>
            <a:p>
              <a:pPr lvl="0" algn="l">
                <a:lnSpc>
                  <a:spcPct val="150000"/>
                </a:lnSpc>
                <a:spcAft>
                  <a:spcPts val="1000"/>
                </a:spcAft>
                <a:buClrTx/>
                <a:buSzTx/>
                <a:buFontTx/>
                <a:defRPr/>
              </a:pPr>
              <a:r>
                <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rPr>
                <a:t>Tracks rule violations and compliance trends</a:t>
              </a:r>
              <a:endPar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endParaRPr>
            </a:p>
          </p:txBody>
        </p:sp>
        <p:sp>
          <p:nvSpPr>
            <p:cNvPr id="18" name="文本框 17"/>
            <p:cNvSpPr txBox="1"/>
            <p:nvPr>
              <p:custDataLst>
                <p:tags r:id="rId24"/>
              </p:custDataLst>
            </p:nvPr>
          </p:nvSpPr>
          <p:spPr>
            <a:xfrm>
              <a:off x="6552" y="3400"/>
              <a:ext cx="2860" cy="568"/>
            </a:xfrm>
            <a:prstGeom prst="rect">
              <a:avLst/>
            </a:prstGeom>
            <a:noFill/>
          </p:spPr>
          <p:txBody>
            <a:bodyPr wrap="square" rtlCol="0">
              <a:spAutoFit/>
            </a:bodyPr>
            <a:p>
              <a:pPr lvl="0" algn="l">
                <a:buClrTx/>
                <a:buSzTx/>
                <a:buFontTx/>
              </a:pPr>
              <a:r>
                <a:rPr lang="en-US" altLang="en-US" sz="2400" b="1">
                  <a:solidFill>
                    <a:schemeClr val="bg1"/>
                  </a:solidFill>
                  <a:latin typeface="Calibri" panose="020F0502020204030204" charset="0"/>
                  <a:ea typeface="Inter Black" panose="02000503000000020004" charset="0"/>
                  <a:cs typeface="Calibri" panose="020F0502020204030204" charset="0"/>
                  <a:sym typeface="+mn-ea"/>
                </a:rPr>
                <a:t>Auditing</a:t>
              </a:r>
              <a:endParaRPr lang="en-US" altLang="en-US" sz="2400" b="1">
                <a:solidFill>
                  <a:schemeClr val="bg1"/>
                </a:solidFill>
                <a:latin typeface="Calibri" panose="020F0502020204030204" charset="0"/>
                <a:ea typeface="Inter Black" panose="02000503000000020004" charset="0"/>
                <a:cs typeface="Calibri" panose="020F0502020204030204" charset="0"/>
                <a:sym typeface="+mn-ea"/>
              </a:endParaRPr>
            </a:p>
          </p:txBody>
        </p:sp>
        <p:cxnSp>
          <p:nvCxnSpPr>
            <p:cNvPr id="19" name="直接连接符 18"/>
            <p:cNvCxnSpPr/>
            <p:nvPr>
              <p:custDataLst>
                <p:tags r:id="rId25"/>
              </p:custDataLst>
            </p:nvPr>
          </p:nvCxnSpPr>
          <p:spPr>
            <a:xfrm flipV="1">
              <a:off x="5965" y="4222"/>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26"/>
              </p:custDataLst>
            </p:nvPr>
          </p:nvSpPr>
          <p:spPr>
            <a:xfrm>
              <a:off x="5965" y="3073"/>
              <a:ext cx="823" cy="1284"/>
            </a:xfrm>
            <a:prstGeom prst="rect">
              <a:avLst/>
            </a:prstGeom>
            <a:noFill/>
          </p:spPr>
          <p:txBody>
            <a:bodyPr wrap="square" rtlCol="0">
              <a:noAutofit/>
            </a:bodyPr>
            <a:p>
              <a:pPr lvl="0" algn="l">
                <a:buClrTx/>
                <a:buSzTx/>
                <a:buFontTx/>
              </a:pPr>
              <a:r>
                <a:rPr lang="en-US" altLang="zh-CN" sz="5400">
                  <a:solidFill>
                    <a:schemeClr val="accent1"/>
                  </a:solidFill>
                  <a:latin typeface="Calibri" panose="020F0502020204030204" charset="0"/>
                  <a:ea typeface="Inter Black" panose="02000503000000020004" charset="0"/>
                  <a:cs typeface="Calibri" panose="020F0502020204030204" charset="0"/>
                  <a:sym typeface="+mn-ea"/>
                </a:rPr>
                <a:t>2</a:t>
              </a:r>
              <a:endParaRPr lang="en-US" altLang="zh-CN" sz="5400">
                <a:solidFill>
                  <a:schemeClr val="accent1"/>
                </a:solidFill>
                <a:latin typeface="Calibri" panose="020F0502020204030204" charset="0"/>
                <a:ea typeface="Inter Black" panose="02000503000000020004" charset="0"/>
                <a:cs typeface="Calibri" panose="020F0502020204030204" charset="0"/>
                <a:sym typeface="+mn-ea"/>
              </a:endParaRPr>
            </a:p>
          </p:txBody>
        </p:sp>
        <p:sp>
          <p:nvSpPr>
            <p:cNvPr id="21" name="矩形 47"/>
            <p:cNvSpPr txBox="1">
              <a:spLocks noChangeArrowheads="1"/>
            </p:cNvSpPr>
            <p:nvPr>
              <p:custDataLst>
                <p:tags r:id="rId27"/>
              </p:custDataLst>
            </p:nvPr>
          </p:nvSpPr>
          <p:spPr bwMode="auto">
            <a:xfrm>
              <a:off x="9794" y="4180"/>
              <a:ext cx="3651" cy="3818"/>
            </a:xfrm>
            <a:prstGeom prst="rect">
              <a:avLst/>
            </a:prstGeom>
            <a:noFill/>
          </p:spPr>
          <p:txBody>
            <a:bodyPr vert="horz" wrap="square" lIns="91440" tIns="45720" rIns="91440" bIns="45720" rtlCol="0" anchor="t" anchorCtr="0" compatLnSpc="0">
              <a:noAutofit/>
            </a:bodyPr>
            <a:p>
              <a:pPr lvl="0" algn="l">
                <a:lnSpc>
                  <a:spcPct val="150000"/>
                </a:lnSpc>
                <a:spcAft>
                  <a:spcPts val="1000"/>
                </a:spcAft>
                <a:buClrTx/>
                <a:buSzTx/>
                <a:buFontTx/>
                <a:defRPr/>
              </a:pPr>
              <a:r>
                <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rPr>
                <a:t>Role-based access to administrative operations</a:t>
              </a:r>
              <a:endPar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endParaRPr>
            </a:p>
            <a:p>
              <a:pPr lvl="0" algn="l">
                <a:lnSpc>
                  <a:spcPct val="150000"/>
                </a:lnSpc>
                <a:spcAft>
                  <a:spcPts val="1000"/>
                </a:spcAft>
                <a:buClrTx/>
                <a:buSzTx/>
                <a:buFontTx/>
                <a:defRPr/>
              </a:pPr>
              <a:r>
                <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rPr>
                <a:t>Validation functions to prevent bad/invalid data</a:t>
              </a:r>
              <a:endPar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endParaRPr>
            </a:p>
            <a:p>
              <a:pPr lvl="0" algn="l">
                <a:lnSpc>
                  <a:spcPct val="150000"/>
                </a:lnSpc>
                <a:spcAft>
                  <a:spcPts val="1000"/>
                </a:spcAft>
                <a:buClrTx/>
                <a:buSzTx/>
                <a:buFontTx/>
                <a:defRPr/>
              </a:pPr>
              <a:r>
                <a:rPr lang="en-US" alt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rPr>
                <a:t>Error handling ensuring safe, consistent database behavior</a:t>
              </a:r>
              <a:endParaRPr lang="en-US" sz="1400" dirty="0">
                <a:solidFill>
                  <a:schemeClr val="bg1">
                    <a:lumMod val="85000"/>
                  </a:schemeClr>
                </a:solidFill>
                <a:latin typeface="Calibri" panose="020F0502020204030204" charset="0"/>
                <a:ea typeface="Inter Black" panose="02000503000000020004" charset="0"/>
                <a:cs typeface="Calibri" panose="020F0502020204030204" charset="0"/>
                <a:sym typeface="+mn-ea"/>
              </a:endParaRPr>
            </a:p>
          </p:txBody>
        </p:sp>
        <p:sp>
          <p:nvSpPr>
            <p:cNvPr id="22" name="文本框 21"/>
            <p:cNvSpPr txBox="1"/>
            <p:nvPr>
              <p:custDataLst>
                <p:tags r:id="rId28"/>
              </p:custDataLst>
            </p:nvPr>
          </p:nvSpPr>
          <p:spPr>
            <a:xfrm>
              <a:off x="10876" y="3298"/>
              <a:ext cx="2978" cy="506"/>
            </a:xfrm>
            <a:prstGeom prst="rect">
              <a:avLst/>
            </a:prstGeom>
            <a:noFill/>
          </p:spPr>
          <p:txBody>
            <a:bodyPr wrap="square" bIns="45720" rtlCol="0" anchor="t">
              <a:noAutofit/>
            </a:bodyPr>
            <a:p>
              <a:pPr lvl="0" algn="l">
                <a:buClrTx/>
                <a:buSzTx/>
                <a:buFontTx/>
              </a:pPr>
              <a:r>
                <a:rPr lang="en-US" altLang="en-US" sz="2400" b="1">
                  <a:solidFill>
                    <a:schemeClr val="bg1"/>
                  </a:solidFill>
                  <a:latin typeface="Calibri" panose="020F0502020204030204" charset="0"/>
                  <a:ea typeface="Inter Black" panose="02000503000000020004" charset="0"/>
                  <a:cs typeface="Calibri" panose="020F0502020204030204" charset="0"/>
                  <a:sym typeface="+mn-ea"/>
                </a:rPr>
                <a:t>Security</a:t>
              </a:r>
              <a:endParaRPr lang="en-US" altLang="en-US" sz="2400" b="1">
                <a:solidFill>
                  <a:schemeClr val="bg1"/>
                </a:solidFill>
                <a:latin typeface="Calibri" panose="020F0502020204030204" charset="0"/>
                <a:ea typeface="Inter Black" panose="02000503000000020004" charset="0"/>
                <a:cs typeface="Calibri" panose="020F0502020204030204" charset="0"/>
                <a:sym typeface="+mn-ea"/>
              </a:endParaRPr>
            </a:p>
          </p:txBody>
        </p:sp>
        <p:cxnSp>
          <p:nvCxnSpPr>
            <p:cNvPr id="23" name="直接连接符 22"/>
            <p:cNvCxnSpPr/>
            <p:nvPr>
              <p:custDataLst>
                <p:tags r:id="rId29"/>
              </p:custDataLst>
            </p:nvPr>
          </p:nvCxnSpPr>
          <p:spPr>
            <a:xfrm flipV="1">
              <a:off x="9794" y="4211"/>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custDataLst>
                <p:tags r:id="rId30"/>
              </p:custDataLst>
            </p:nvPr>
          </p:nvSpPr>
          <p:spPr>
            <a:xfrm>
              <a:off x="10109" y="3074"/>
              <a:ext cx="1008" cy="1137"/>
            </a:xfrm>
            <a:prstGeom prst="rect">
              <a:avLst/>
            </a:prstGeom>
            <a:noFill/>
          </p:spPr>
          <p:txBody>
            <a:bodyPr wrap="square" rtlCol="0">
              <a:spAutoFit/>
            </a:bodyPr>
            <a:p>
              <a:pPr lvl="0" algn="l">
                <a:buClrTx/>
                <a:buSzTx/>
                <a:buFontTx/>
              </a:pPr>
              <a:r>
                <a:rPr lang="en-US" altLang="zh-CN" sz="5400">
                  <a:solidFill>
                    <a:schemeClr val="accent6"/>
                  </a:solidFill>
                  <a:latin typeface="Calibri" panose="020F0502020204030204" charset="0"/>
                  <a:ea typeface="Inter Black" panose="02000503000000020004" charset="0"/>
                  <a:cs typeface="Calibri" panose="020F0502020204030204" charset="0"/>
                  <a:sym typeface="+mn-ea"/>
                </a:rPr>
                <a:t>3</a:t>
              </a:r>
              <a:endParaRPr lang="en-US" altLang="zh-CN" sz="5400">
                <a:solidFill>
                  <a:schemeClr val="accent6"/>
                </a:solidFill>
                <a:latin typeface="Calibri" panose="020F0502020204030204" charset="0"/>
                <a:ea typeface="Inter Black" panose="02000503000000020004" charset="0"/>
                <a:cs typeface="Calibri" panose="020F0502020204030204" charset="0"/>
                <a:sym typeface="+mn-ea"/>
              </a:endParaRPr>
            </a:p>
          </p:txBody>
        </p:sp>
      </p:grpSp>
      <p:sp>
        <p:nvSpPr>
          <p:cNvPr id="29" name="文本框 10"/>
          <p:cNvSpPr txBox="1"/>
          <p:nvPr/>
        </p:nvSpPr>
        <p:spPr>
          <a:xfrm>
            <a:off x="2002155" y="0"/>
            <a:ext cx="7639685" cy="892810"/>
          </a:xfrm>
          <a:prstGeom prst="rect">
            <a:avLst/>
          </a:prstGeom>
          <a:noFill/>
        </p:spPr>
        <p:txBody>
          <a:bodyPr wrap="square" rtlCol="0">
            <a:noAutofit/>
          </a:bodyPr>
          <a:p>
            <a:pPr algn="ctr"/>
            <a:r>
              <a:rPr lang="en-US" altLang="en-US" sz="2400" b="1">
                <a:solidFill>
                  <a:schemeClr val="bg1"/>
                </a:solidFill>
                <a:latin typeface="Calibri" panose="020F0502020204030204" charset="0"/>
                <a:ea typeface="Inter Black" panose="02000503000000020004" charset="0"/>
                <a:cs typeface="Calibri" panose="020F0502020204030204" charset="0"/>
              </a:rPr>
              <a:t>Advanced Features (Triggers, Auditing, Security)</a:t>
            </a:r>
            <a:endParaRPr lang="en-US" altLang="en-US" sz="2400" b="1">
              <a:solidFill>
                <a:schemeClr val="bg1"/>
              </a:solidFill>
              <a:latin typeface="Calibri" panose="020F0502020204030204" charset="0"/>
              <a:ea typeface="Inter Black" panose="02000503000000020004" charset="0"/>
              <a:cs typeface="Calibri" panose="020F0502020204030204" charset="0"/>
            </a:endParaRPr>
          </a:p>
        </p:txBody>
      </p:sp>
    </p:spTree>
    <p:custDataLst>
      <p:tags r:id="rId31"/>
    </p:custDataLst>
  </p:cSld>
  <p:clrMapOvr>
    <a:masterClrMapping/>
  </p:clrMapOvr>
  <mc:AlternateContent xmlns:mc="http://schemas.openxmlformats.org/markup-compatibility/2006">
    <mc:Choice xmlns:p14="http://schemas.microsoft.com/office/powerpoint/2010/main" Requires="p14">
      <p:transition>
        <p14:rippl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9" name="平行四边形 18"/>
          <p:cNvSpPr/>
          <p:nvPr>
            <p:custDataLst>
              <p:tags r:id="rId1"/>
            </p:custDataLst>
          </p:nvPr>
        </p:nvSpPr>
        <p:spPr>
          <a:xfrm rot="10800000">
            <a:off x="652780" y="5395943"/>
            <a:ext cx="4237622" cy="990887"/>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latin typeface="Calibri" panose="020F0502020204030204" charset="0"/>
              <a:cs typeface="Calibri" panose="020F0502020204030204" charset="0"/>
            </a:endParaRPr>
          </a:p>
        </p:txBody>
      </p:sp>
      <p:pic>
        <p:nvPicPr>
          <p:cNvPr id="17" name="图片 16" descr="VCG2112800586751"/>
          <p:cNvPicPr>
            <a:picLocks noChangeAspect="1"/>
          </p:cNvPicPr>
          <p:nvPr/>
        </p:nvPicPr>
        <p:blipFill>
          <a:blip r:embed="rId2">
            <a:alphaModFix amt="10000"/>
          </a:blip>
          <a:stretch>
            <a:fillRect/>
          </a:stretch>
        </p:blipFill>
        <p:spPr>
          <a:xfrm>
            <a:off x="0" y="0"/>
            <a:ext cx="12183110" cy="6858000"/>
          </a:xfrm>
          <a:prstGeom prst="rect">
            <a:avLst/>
          </a:prstGeom>
        </p:spPr>
      </p:pic>
      <p:sp>
        <p:nvSpPr>
          <p:cNvPr id="7" name="平行四边形 6"/>
          <p:cNvSpPr/>
          <p:nvPr>
            <p:custDataLst>
              <p:tags r:id="rId3"/>
            </p:custDataLst>
          </p:nvPr>
        </p:nvSpPr>
        <p:spPr>
          <a:xfrm>
            <a:off x="2204085" y="1356360"/>
            <a:ext cx="8781415" cy="1263650"/>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en-US" sz="1400" dirty="0">
                <a:solidFill>
                  <a:schemeClr val="lt1"/>
                </a:solidFill>
                <a:latin typeface="Calibri" panose="020F0502020204030204" charset="0"/>
                <a:cs typeface="Calibri" panose="020F0502020204030204" charset="0"/>
              </a:rPr>
              <a:t>Client Interaction Dashboard – daily interactions, follow-up workload, pending tasks</a:t>
            </a:r>
            <a:endParaRPr lang="en-US" altLang="en-US" sz="1400" dirty="0">
              <a:solidFill>
                <a:schemeClr val="lt1"/>
              </a:solidFill>
              <a:latin typeface="Calibri" panose="020F0502020204030204" charset="0"/>
              <a:cs typeface="Calibri" panose="020F0502020204030204" charset="0"/>
            </a:endParaRPr>
          </a:p>
          <a:p>
            <a:pPr algn="l"/>
            <a:r>
              <a:rPr lang="en-US" altLang="en-US" sz="1400" dirty="0">
                <a:solidFill>
                  <a:schemeClr val="lt1"/>
                </a:solidFill>
                <a:latin typeface="Calibri" panose="020F0502020204030204" charset="0"/>
                <a:cs typeface="Calibri" panose="020F0502020204030204" charset="0"/>
              </a:rPr>
              <a:t>Staff Performance Dashboard – interactions handled, response time, follow-up completion rate</a:t>
            </a:r>
            <a:endParaRPr lang="en-US" altLang="en-US" sz="1400" dirty="0">
              <a:solidFill>
                <a:schemeClr val="lt1"/>
              </a:solidFill>
              <a:latin typeface="Calibri" panose="020F0502020204030204" charset="0"/>
              <a:cs typeface="Calibri" panose="020F0502020204030204" charset="0"/>
            </a:endParaRPr>
          </a:p>
          <a:p>
            <a:pPr algn="l"/>
            <a:r>
              <a:rPr lang="en-US" altLang="en-US" sz="1400" dirty="0">
                <a:solidFill>
                  <a:schemeClr val="lt1"/>
                </a:solidFill>
                <a:latin typeface="Calibri" panose="020F0502020204030204" charset="0"/>
                <a:cs typeface="Calibri" panose="020F0502020204030204" charset="0"/>
              </a:rPr>
              <a:t>Business Activity Dashboard – busiest periods, interaction types, client categories</a:t>
            </a:r>
            <a:endParaRPr lang="en-US" altLang="en-US" sz="1400" dirty="0">
              <a:solidFill>
                <a:schemeClr val="lt1"/>
              </a:solidFill>
              <a:latin typeface="Calibri" panose="020F0502020204030204" charset="0"/>
              <a:cs typeface="Calibri" panose="020F0502020204030204" charset="0"/>
            </a:endParaRPr>
          </a:p>
        </p:txBody>
      </p:sp>
      <p:sp>
        <p:nvSpPr>
          <p:cNvPr id="16" name="平行四边形 15"/>
          <p:cNvSpPr/>
          <p:nvPr>
            <p:custDataLst>
              <p:tags r:id="rId4"/>
            </p:custDataLst>
          </p:nvPr>
        </p:nvSpPr>
        <p:spPr>
          <a:xfrm>
            <a:off x="2404745" y="3122295"/>
            <a:ext cx="8580755" cy="1329690"/>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en-US" sz="1400" dirty="0">
                <a:solidFill>
                  <a:schemeClr val="lt1"/>
                </a:solidFill>
                <a:latin typeface="Calibri" panose="020F0502020204030204" charset="0"/>
                <a:cs typeface="Calibri" panose="020F0502020204030204" charset="0"/>
              </a:rPr>
              <a:t>Average response time</a:t>
            </a:r>
            <a:endParaRPr lang="en-US" altLang="en-US" sz="1400" dirty="0">
              <a:solidFill>
                <a:schemeClr val="lt1"/>
              </a:solidFill>
              <a:latin typeface="Calibri" panose="020F0502020204030204" charset="0"/>
              <a:cs typeface="Calibri" panose="020F0502020204030204" charset="0"/>
            </a:endParaRPr>
          </a:p>
          <a:p>
            <a:pPr algn="l"/>
            <a:r>
              <a:rPr lang="en-US" altLang="en-US" sz="1400" dirty="0">
                <a:solidFill>
                  <a:schemeClr val="lt1"/>
                </a:solidFill>
                <a:latin typeface="Calibri" panose="020F0502020204030204" charset="0"/>
                <a:cs typeface="Calibri" panose="020F0502020204030204" charset="0"/>
              </a:rPr>
              <a:t>Number of interactions per staff per week</a:t>
            </a:r>
            <a:endParaRPr lang="en-US" altLang="en-US" sz="1400" dirty="0">
              <a:solidFill>
                <a:schemeClr val="lt1"/>
              </a:solidFill>
              <a:latin typeface="Calibri" panose="020F0502020204030204" charset="0"/>
              <a:cs typeface="Calibri" panose="020F0502020204030204" charset="0"/>
            </a:endParaRPr>
          </a:p>
          <a:p>
            <a:pPr algn="l"/>
            <a:r>
              <a:rPr lang="en-US" altLang="en-US" sz="1400" dirty="0">
                <a:solidFill>
                  <a:schemeClr val="lt1"/>
                </a:solidFill>
                <a:latin typeface="Calibri" panose="020F0502020204030204" charset="0"/>
                <a:cs typeface="Calibri" panose="020F0502020204030204" charset="0"/>
              </a:rPr>
              <a:t>% of overdue follow-ups</a:t>
            </a:r>
            <a:endParaRPr lang="en-US" altLang="en-US" sz="1400" dirty="0">
              <a:solidFill>
                <a:schemeClr val="lt1"/>
              </a:solidFill>
              <a:latin typeface="Calibri" panose="020F0502020204030204" charset="0"/>
              <a:cs typeface="Calibri" panose="020F0502020204030204" charset="0"/>
            </a:endParaRPr>
          </a:p>
          <a:p>
            <a:pPr algn="l"/>
            <a:r>
              <a:rPr lang="en-US" altLang="en-US" sz="1400" dirty="0">
                <a:solidFill>
                  <a:schemeClr val="lt1"/>
                </a:solidFill>
                <a:latin typeface="Calibri" panose="020F0502020204030204" charset="0"/>
                <a:cs typeface="Calibri" panose="020F0502020204030204" charset="0"/>
              </a:rPr>
              <a:t>Client satisfaction score</a:t>
            </a:r>
            <a:endParaRPr lang="en-US" altLang="en-US" sz="1400" dirty="0">
              <a:solidFill>
                <a:schemeClr val="lt1"/>
              </a:solidFill>
              <a:latin typeface="Calibri" panose="020F0502020204030204" charset="0"/>
              <a:cs typeface="Calibri" panose="020F0502020204030204" charset="0"/>
            </a:endParaRPr>
          </a:p>
          <a:p>
            <a:pPr algn="l"/>
            <a:r>
              <a:rPr lang="en-US" altLang="en-US" sz="1400" dirty="0">
                <a:solidFill>
                  <a:schemeClr val="lt1"/>
                </a:solidFill>
                <a:latin typeface="Calibri" panose="020F0502020204030204" charset="0"/>
                <a:cs typeface="Calibri" panose="020F0502020204030204" charset="0"/>
              </a:rPr>
              <a:t>Interaction-to-conversion ratio</a:t>
            </a:r>
            <a:endParaRPr lang="en-US" altLang="en-US" sz="1400" dirty="0">
              <a:solidFill>
                <a:schemeClr val="lt1"/>
              </a:solidFill>
              <a:latin typeface="Calibri" panose="020F0502020204030204" charset="0"/>
              <a:cs typeface="Calibri" panose="020F0502020204030204" charset="0"/>
            </a:endParaRPr>
          </a:p>
        </p:txBody>
      </p:sp>
      <p:sp>
        <p:nvSpPr>
          <p:cNvPr id="18" name="平行四边形 17"/>
          <p:cNvSpPr/>
          <p:nvPr>
            <p:custDataLst>
              <p:tags r:id="rId5"/>
            </p:custDataLst>
          </p:nvPr>
        </p:nvSpPr>
        <p:spPr>
          <a:xfrm>
            <a:off x="2204085" y="4750435"/>
            <a:ext cx="8780780" cy="138493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en-US" dirty="0">
                <a:solidFill>
                  <a:schemeClr val="lt1"/>
                </a:solidFill>
                <a:latin typeface="Calibri" panose="020F0502020204030204" charset="0"/>
                <a:cs typeface="Calibri" panose="020F0502020204030204" charset="0"/>
              </a:rPr>
              <a:t>Weekly activity report</a:t>
            </a:r>
            <a:endParaRPr lang="en-US" altLang="en-US" dirty="0">
              <a:solidFill>
                <a:schemeClr val="lt1"/>
              </a:solidFill>
              <a:latin typeface="Calibri" panose="020F0502020204030204" charset="0"/>
              <a:cs typeface="Calibri" panose="020F0502020204030204" charset="0"/>
            </a:endParaRPr>
          </a:p>
          <a:p>
            <a:pPr algn="l"/>
            <a:r>
              <a:rPr lang="en-US" altLang="en-US" dirty="0">
                <a:solidFill>
                  <a:schemeClr val="lt1"/>
                </a:solidFill>
                <a:latin typeface="Calibri" panose="020F0502020204030204" charset="0"/>
                <a:cs typeface="Calibri" panose="020F0502020204030204" charset="0"/>
              </a:rPr>
              <a:t>Monthly staff productivity report</a:t>
            </a:r>
            <a:endParaRPr lang="en-US" altLang="en-US" dirty="0">
              <a:solidFill>
                <a:schemeClr val="lt1"/>
              </a:solidFill>
              <a:latin typeface="Calibri" panose="020F0502020204030204" charset="0"/>
              <a:cs typeface="Calibri" panose="020F0502020204030204" charset="0"/>
            </a:endParaRPr>
          </a:p>
          <a:p>
            <a:pPr algn="l"/>
            <a:r>
              <a:rPr lang="en-US" altLang="en-US" dirty="0">
                <a:solidFill>
                  <a:schemeClr val="lt1"/>
                </a:solidFill>
                <a:latin typeface="Calibri" panose="020F0502020204030204" charset="0"/>
                <a:cs typeface="Calibri" panose="020F0502020204030204" charset="0"/>
              </a:rPr>
              <a:t>Follow-up compliance report</a:t>
            </a:r>
            <a:endParaRPr lang="en-US" altLang="en-US" dirty="0">
              <a:solidFill>
                <a:schemeClr val="lt1"/>
              </a:solidFill>
              <a:latin typeface="Calibri" panose="020F0502020204030204" charset="0"/>
              <a:cs typeface="Calibri" panose="020F0502020204030204" charset="0"/>
            </a:endParaRPr>
          </a:p>
          <a:p>
            <a:pPr algn="l"/>
            <a:r>
              <a:rPr lang="en-US" altLang="en-US" dirty="0">
                <a:solidFill>
                  <a:schemeClr val="lt1"/>
                </a:solidFill>
                <a:latin typeface="Calibri" panose="020F0502020204030204" charset="0"/>
                <a:cs typeface="Calibri" panose="020F0502020204030204" charset="0"/>
              </a:rPr>
              <a:t>Audit and security report (trigger-based)</a:t>
            </a:r>
            <a:endParaRPr lang="en-US" altLang="en-US" dirty="0">
              <a:solidFill>
                <a:schemeClr val="lt1"/>
              </a:solidFill>
              <a:latin typeface="Calibri" panose="020F0502020204030204" charset="0"/>
              <a:cs typeface="Calibri" panose="020F0502020204030204" charset="0"/>
            </a:endParaRPr>
          </a:p>
          <a:p>
            <a:pPr algn="l"/>
            <a:r>
              <a:rPr lang="en-US" altLang="en-US" dirty="0">
                <a:solidFill>
                  <a:schemeClr val="lt1"/>
                </a:solidFill>
                <a:latin typeface="Calibri" panose="020F0502020204030204" charset="0"/>
                <a:cs typeface="Calibri" panose="020F0502020204030204" charset="0"/>
              </a:rPr>
              <a:t>Client lifecycle report (new → active → closed)</a:t>
            </a:r>
            <a:endParaRPr lang="en-US" altLang="en-US" dirty="0">
              <a:solidFill>
                <a:schemeClr val="lt1"/>
              </a:solidFill>
              <a:latin typeface="Calibri" panose="020F0502020204030204" charset="0"/>
              <a:cs typeface="Calibri" panose="020F0502020204030204" charset="0"/>
            </a:endParaRPr>
          </a:p>
        </p:txBody>
      </p:sp>
      <p:sp>
        <p:nvSpPr>
          <p:cNvPr id="139" name="任意多边形: 形状 138"/>
          <p:cNvSpPr/>
          <p:nvPr>
            <p:custDataLst>
              <p:tags r:id="rId6"/>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n>
                <a:gradFill>
                  <a:gsLst>
                    <a:gs pos="0">
                      <a:srgbClr val="FFFFFF"/>
                    </a:gs>
                    <a:gs pos="51000">
                      <a:srgbClr val="FFFFFF"/>
                    </a:gs>
                  </a:gsLst>
                  <a:lin ang="5400000" scaled="0"/>
                </a:gradFill>
              </a:ln>
              <a:solidFill>
                <a:schemeClr val="lt1"/>
              </a:solidFill>
              <a:latin typeface="Calibri" panose="020F0502020204030204" charset="0"/>
              <a:cs typeface="Calibri" panose="020F0502020204030204" charset="0"/>
            </a:endParaRPr>
          </a:p>
        </p:txBody>
      </p:sp>
      <p:sp>
        <p:nvSpPr>
          <p:cNvPr id="11" name="文本框 10"/>
          <p:cNvSpPr txBox="1"/>
          <p:nvPr/>
        </p:nvSpPr>
        <p:spPr>
          <a:xfrm>
            <a:off x="3153410" y="24130"/>
            <a:ext cx="5627370" cy="829945"/>
          </a:xfrm>
          <a:prstGeom prst="rect">
            <a:avLst/>
          </a:prstGeom>
          <a:noFill/>
        </p:spPr>
        <p:txBody>
          <a:bodyPr wrap="square" rtlCol="0">
            <a:spAutoFit/>
          </a:bodyPr>
          <a:p>
            <a:pPr algn="ctr"/>
            <a:r>
              <a:rPr lang="en-US" altLang="en-US" sz="2400" b="1">
                <a:solidFill>
                  <a:schemeClr val="bg1"/>
                </a:solidFill>
                <a:latin typeface="Calibri" panose="020F0502020204030204" charset="0"/>
                <a:ea typeface="Inter Black" panose="02000503000000020004" charset="0"/>
                <a:cs typeface="Calibri" panose="020F0502020204030204" charset="0"/>
              </a:rPr>
              <a:t>BI &amp; Analytics (Dashboards, KPIs, Reports)</a:t>
            </a:r>
            <a:endParaRPr lang="en-US" altLang="en-US" sz="2400" b="1">
              <a:solidFill>
                <a:schemeClr val="bg1"/>
              </a:solidFill>
              <a:latin typeface="Calibri" panose="020F0502020204030204" charset="0"/>
              <a:ea typeface="Inter Black" panose="02000503000000020004" charset="0"/>
              <a:cs typeface="Calibri" panose="020F0502020204030204" charset="0"/>
            </a:endParaRPr>
          </a:p>
        </p:txBody>
      </p:sp>
      <p:grpSp>
        <p:nvGrpSpPr>
          <p:cNvPr id="3" name="组合 2"/>
          <p:cNvGrpSpPr/>
          <p:nvPr/>
        </p:nvGrpSpPr>
        <p:grpSpPr>
          <a:xfrm rot="0">
            <a:off x="2041525" y="363220"/>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grpSp>
      <p:grpSp>
        <p:nvGrpSpPr>
          <p:cNvPr id="4" name="组合 3"/>
          <p:cNvGrpSpPr/>
          <p:nvPr/>
        </p:nvGrpSpPr>
        <p:grpSpPr>
          <a:xfrm rot="0" flipH="1">
            <a:off x="8796655" y="287020"/>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endParaRPr>
            </a:p>
          </p:txBody>
        </p:sp>
      </p:grpSp>
      <p:sp>
        <p:nvSpPr>
          <p:cNvPr id="2" name="Text Box 1"/>
          <p:cNvSpPr txBox="1"/>
          <p:nvPr/>
        </p:nvSpPr>
        <p:spPr>
          <a:xfrm>
            <a:off x="308610" y="1739900"/>
            <a:ext cx="2096135" cy="660400"/>
          </a:xfrm>
          <a:prstGeom prst="rect">
            <a:avLst/>
          </a:prstGeom>
          <a:noFill/>
        </p:spPr>
        <p:txBody>
          <a:bodyPr wrap="square" rtlCol="0">
            <a:noAutofit/>
          </a:bodyPr>
          <a:p>
            <a:r>
              <a:rPr lang="en-US" altLang="en-US" sz="2400">
                <a:solidFill>
                  <a:schemeClr val="bg1"/>
                </a:solidFill>
                <a:latin typeface="Calibri" panose="020F0502020204030204" charset="0"/>
                <a:cs typeface="Calibri" panose="020F0502020204030204" charset="0"/>
              </a:rPr>
              <a:t>Dashboards:</a:t>
            </a:r>
            <a:endParaRPr lang="en-US" altLang="en-US" sz="2400">
              <a:solidFill>
                <a:schemeClr val="bg1"/>
              </a:solidFill>
              <a:latin typeface="Calibri" panose="020F0502020204030204" charset="0"/>
              <a:cs typeface="Calibri" panose="020F0502020204030204" charset="0"/>
            </a:endParaRPr>
          </a:p>
        </p:txBody>
      </p:sp>
      <p:sp>
        <p:nvSpPr>
          <p:cNvPr id="5" name="Text Box 4"/>
          <p:cNvSpPr txBox="1"/>
          <p:nvPr/>
        </p:nvSpPr>
        <p:spPr>
          <a:xfrm>
            <a:off x="307340" y="3210560"/>
            <a:ext cx="2613025" cy="1249680"/>
          </a:xfrm>
          <a:prstGeom prst="rect">
            <a:avLst/>
          </a:prstGeom>
          <a:noFill/>
        </p:spPr>
        <p:txBody>
          <a:bodyPr wrap="square" rtlCol="0">
            <a:noAutofit/>
          </a:bodyPr>
          <a:p>
            <a:r>
              <a:rPr lang="en-US" altLang="en-US" sz="2400">
                <a:solidFill>
                  <a:schemeClr val="bg1"/>
                </a:solidFill>
                <a:latin typeface="Calibri" panose="020F0502020204030204" charset="0"/>
                <a:cs typeface="Calibri" panose="020F0502020204030204" charset="0"/>
              </a:rPr>
              <a:t>KPIs (Key Performance Indicators):</a:t>
            </a:r>
            <a:endParaRPr lang="en-US" altLang="en-US" sz="2400">
              <a:solidFill>
                <a:schemeClr val="bg1"/>
              </a:solidFill>
              <a:latin typeface="Calibri" panose="020F0502020204030204" charset="0"/>
              <a:cs typeface="Calibri" panose="020F0502020204030204" charset="0"/>
            </a:endParaRPr>
          </a:p>
        </p:txBody>
      </p:sp>
      <p:sp>
        <p:nvSpPr>
          <p:cNvPr id="6" name="Text Box 5"/>
          <p:cNvSpPr txBox="1"/>
          <p:nvPr/>
        </p:nvSpPr>
        <p:spPr>
          <a:xfrm>
            <a:off x="114300" y="5016500"/>
            <a:ext cx="2417445" cy="660400"/>
          </a:xfrm>
          <a:prstGeom prst="rect">
            <a:avLst/>
          </a:prstGeom>
          <a:noFill/>
        </p:spPr>
        <p:txBody>
          <a:bodyPr wrap="square" rtlCol="0">
            <a:noAutofit/>
          </a:bodyPr>
          <a:p>
            <a:r>
              <a:rPr lang="en-US" altLang="en-US" sz="2400">
                <a:solidFill>
                  <a:schemeClr val="bg1"/>
                </a:solidFill>
                <a:latin typeface="Calibri" panose="020F0502020204030204" charset="0"/>
                <a:cs typeface="Calibri" panose="020F0502020204030204" charset="0"/>
              </a:rPr>
              <a:t>Reports:</a:t>
            </a:r>
            <a:endParaRPr lang="en-US" altLang="en-US" sz="2400">
              <a:solidFill>
                <a:schemeClr val="bg1"/>
              </a:solidFill>
              <a:latin typeface="Calibri" panose="020F0502020204030204" charset="0"/>
              <a:cs typeface="Calibri" panose="020F0502020204030204" charset="0"/>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2" name="图片 51" descr="VCG21128005867512"/>
          <p:cNvPicPr>
            <a:picLocks noChangeAspect="1"/>
          </p:cNvPicPr>
          <p:nvPr/>
        </p:nvPicPr>
        <p:blipFill>
          <a:blip r:embed="rId1">
            <a:alphaModFix amt="20000"/>
          </a:blip>
          <a:stretch>
            <a:fillRect/>
          </a:stretch>
        </p:blipFill>
        <p:spPr>
          <a:xfrm>
            <a:off x="4445" y="0"/>
            <a:ext cx="12160885" cy="6857365"/>
          </a:xfrm>
          <a:prstGeom prst="rect">
            <a:avLst/>
          </a:prstGeom>
        </p:spPr>
      </p:pic>
      <p:sp>
        <p:nvSpPr>
          <p:cNvPr id="41" name="任意多边形: 形状 138"/>
          <p:cNvSpPr/>
          <p:nvPr>
            <p:custDataLst>
              <p:tags r:id="rId2"/>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cs typeface="Inter" panose="02000503000000020004" charset="0"/>
            </a:endParaRPr>
          </a:p>
        </p:txBody>
      </p:sp>
      <p:grpSp>
        <p:nvGrpSpPr>
          <p:cNvPr id="12" name="组合 11"/>
          <p:cNvGrpSpPr/>
          <p:nvPr/>
        </p:nvGrpSpPr>
        <p:grpSpPr>
          <a:xfrm>
            <a:off x="719455" y="680720"/>
            <a:ext cx="3435350" cy="790575"/>
            <a:chOff x="1133" y="1072"/>
            <a:chExt cx="3792" cy="910"/>
          </a:xfrm>
        </p:grpSpPr>
        <p:sp>
          <p:nvSpPr>
            <p:cNvPr id="16" name="平行四边形 15"/>
            <p:cNvSpPr/>
            <p:nvPr>
              <p:custDataLst>
                <p:tags r:id="rId3"/>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2" name="平行四边形 1"/>
            <p:cNvSpPr/>
            <p:nvPr>
              <p:custDataLst>
                <p:tags r:id="rId4"/>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grpSp>
      <p:sp>
        <p:nvSpPr>
          <p:cNvPr id="3" name="文本框 2"/>
          <p:cNvSpPr txBox="1"/>
          <p:nvPr>
            <p:custDataLst>
              <p:tags r:id="rId5"/>
            </p:custDataLst>
          </p:nvPr>
        </p:nvSpPr>
        <p:spPr>
          <a:xfrm>
            <a:off x="1414780" y="871855"/>
            <a:ext cx="1763395" cy="490855"/>
          </a:xfrm>
          <a:prstGeom prst="rect">
            <a:avLst/>
          </a:prstGeom>
          <a:noFill/>
        </p:spPr>
        <p:txBody>
          <a:bodyPr wrap="square" rtlCol="0">
            <a:noAutofit/>
          </a:bodyPr>
          <a:p>
            <a:pPr algn="l"/>
            <a:r>
              <a:rPr lang="en-US" altLang="zh-CN" sz="2400" dirty="0">
                <a:solidFill>
                  <a:schemeClr val="lt1"/>
                </a:solidFill>
                <a:latin typeface="Inter Black" panose="02000503000000020004" charset="0"/>
                <a:ea typeface="Inter Black" panose="02000503000000020004" charset="0"/>
                <a:cs typeface="Inter" panose="02000503000000020004" charset="0"/>
              </a:rPr>
              <a:t>RESULT</a:t>
            </a:r>
            <a:endParaRPr lang="en-US" altLang="zh-CN" sz="2400" dirty="0">
              <a:solidFill>
                <a:schemeClr val="lt1"/>
              </a:solidFill>
              <a:latin typeface="Inter Black" panose="02000503000000020004" charset="0"/>
              <a:ea typeface="Inter Black" panose="02000503000000020004" charset="0"/>
              <a:cs typeface="Inter" panose="02000503000000020004" charset="0"/>
            </a:endParaRPr>
          </a:p>
        </p:txBody>
      </p:sp>
      <p:sp>
        <p:nvSpPr>
          <p:cNvPr id="5" name="任意多边形: 形状 21"/>
          <p:cNvSpPr/>
          <p:nvPr>
            <p:custDataLst>
              <p:tags r:id="rId6"/>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grpSp>
        <p:nvGrpSpPr>
          <p:cNvPr id="30" name="组合 29"/>
          <p:cNvGrpSpPr/>
          <p:nvPr/>
        </p:nvGrpSpPr>
        <p:grpSpPr>
          <a:xfrm>
            <a:off x="317818" y="176530"/>
            <a:ext cx="11556365" cy="135890"/>
            <a:chOff x="625" y="278"/>
            <a:chExt cx="18199" cy="214"/>
          </a:xfrm>
        </p:grpSpPr>
        <p:sp>
          <p:nvSpPr>
            <p:cNvPr id="24" name="任意多边形: 形状 21"/>
            <p:cNvSpPr/>
            <p:nvPr>
              <p:custDataLst>
                <p:tags r:id="rId7"/>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cxnSp>
          <p:nvCxnSpPr>
            <p:cNvPr id="9" name="直接连接符 8"/>
            <p:cNvCxnSpPr/>
            <p:nvPr>
              <p:custDataLst>
                <p:tags r:id="rId8"/>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9"/>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custDataLst>
              <p:tags r:id="rId10"/>
            </p:custDataLst>
          </p:nvPr>
        </p:nvGrpSpPr>
        <p:grpSpPr>
          <a:xfrm rot="16200000">
            <a:off x="11279505" y="749082"/>
            <a:ext cx="252730" cy="375920"/>
            <a:chOff x="17336" y="1136"/>
            <a:chExt cx="466" cy="911"/>
          </a:xfrm>
          <a:solidFill>
            <a:srgbClr val="2CF5FC"/>
          </a:solidFill>
        </p:grpSpPr>
        <p:sp>
          <p:nvSpPr>
            <p:cNvPr id="14" name="矩形 13"/>
            <p:cNvSpPr/>
            <p:nvPr>
              <p:custDataLst>
                <p:tags r:id="rId11"/>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p:cNvSpPr/>
            <p:nvPr>
              <p:custDataLst>
                <p:tags r:id="rId12"/>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p:cNvSpPr/>
            <p:nvPr>
              <p:custDataLst>
                <p:tags r:id="rId13"/>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p:cNvSpPr/>
            <p:nvPr>
              <p:custDataLst>
                <p:tags r:id="rId14"/>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p:cNvSpPr/>
            <p:nvPr>
              <p:custDataLst>
                <p:tags r:id="rId15"/>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p:cNvSpPr/>
          <p:nvPr>
            <p:custDataLst>
              <p:tags r:id="rId16"/>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grpSp>
        <p:nvGrpSpPr>
          <p:cNvPr id="31" name="组合 30"/>
          <p:cNvGrpSpPr/>
          <p:nvPr/>
        </p:nvGrpSpPr>
        <p:grpSpPr>
          <a:xfrm rot="10800000">
            <a:off x="317818" y="6526530"/>
            <a:ext cx="11556365" cy="135890"/>
            <a:chOff x="625" y="278"/>
            <a:chExt cx="18199" cy="214"/>
          </a:xfrm>
        </p:grpSpPr>
        <p:sp>
          <p:nvSpPr>
            <p:cNvPr id="32" name="任意多边形: 形状 21"/>
            <p:cNvSpPr/>
            <p:nvPr>
              <p:custDataLst>
                <p:tags r:id="rId17"/>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cxnSp>
          <p:nvCxnSpPr>
            <p:cNvPr id="34" name="直接连接符 33"/>
            <p:cNvCxnSpPr/>
            <p:nvPr>
              <p:custDataLst>
                <p:tags r:id="rId18"/>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19"/>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p:cNvSpPr/>
          <p:nvPr>
            <p:custDataLst>
              <p:tags r:id="rId20"/>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46" name="矩形 45"/>
          <p:cNvSpPr/>
          <p:nvPr>
            <p:custDataLst>
              <p:tags r:id="rId21"/>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47" name="矩形 46"/>
          <p:cNvSpPr/>
          <p:nvPr>
            <p:custDataLst>
              <p:tags r:id="rId22"/>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48" name="矩形 47"/>
          <p:cNvSpPr/>
          <p:nvPr>
            <p:custDataLst>
              <p:tags r:id="rId23"/>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49" name="矩形 48"/>
          <p:cNvSpPr/>
          <p:nvPr>
            <p:custDataLst>
              <p:tags r:id="rId24"/>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pic>
        <p:nvPicPr>
          <p:cNvPr id="4" name="Picture 3" descr="Screenshot (71)"/>
          <p:cNvPicPr>
            <a:picLocks noChangeAspect="1"/>
          </p:cNvPicPr>
          <p:nvPr>
            <p:custDataLst>
              <p:tags r:id="rId25"/>
            </p:custDataLst>
          </p:nvPr>
        </p:nvPicPr>
        <p:blipFill>
          <a:blip r:embed="rId26"/>
          <a:stretch>
            <a:fillRect/>
          </a:stretch>
        </p:blipFill>
        <p:spPr>
          <a:xfrm>
            <a:off x="6454140" y="3855085"/>
            <a:ext cx="5312410" cy="2366645"/>
          </a:xfrm>
          <a:prstGeom prst="rect">
            <a:avLst/>
          </a:prstGeom>
        </p:spPr>
      </p:pic>
      <p:sp>
        <p:nvSpPr>
          <p:cNvPr id="6" name="Text Box 5"/>
          <p:cNvSpPr txBox="1"/>
          <p:nvPr>
            <p:custDataLst>
              <p:tags r:id="rId27"/>
            </p:custDataLst>
          </p:nvPr>
        </p:nvSpPr>
        <p:spPr>
          <a:xfrm>
            <a:off x="6453505" y="3439160"/>
            <a:ext cx="5313045" cy="415925"/>
          </a:xfrm>
          <a:prstGeom prst="rect">
            <a:avLst/>
          </a:prstGeom>
          <a:solidFill>
            <a:schemeClr val="accent2">
              <a:lumMod val="75000"/>
            </a:schemeClr>
          </a:solidFill>
        </p:spPr>
        <p:txBody>
          <a:bodyPr wrap="square" rtlCol="0">
            <a:noAutofit/>
          </a:bodyPr>
          <a:p>
            <a:pPr algn="ctr"/>
            <a:r>
              <a:rPr lang="en-US" sz="2400">
                <a:solidFill>
                  <a:schemeClr val="bg2"/>
                </a:solidFill>
              </a:rPr>
              <a:t>Cursor follow_up</a:t>
            </a:r>
            <a:endParaRPr lang="en-US" sz="2400">
              <a:solidFill>
                <a:schemeClr val="bg2"/>
              </a:solidFill>
            </a:endParaRPr>
          </a:p>
        </p:txBody>
      </p:sp>
      <p:pic>
        <p:nvPicPr>
          <p:cNvPr id="7" name="Picture 6" descr="Screenshot (53)"/>
          <p:cNvPicPr>
            <a:picLocks noChangeAspect="1"/>
          </p:cNvPicPr>
          <p:nvPr/>
        </p:nvPicPr>
        <p:blipFill>
          <a:blip r:embed="rId28"/>
          <a:stretch>
            <a:fillRect/>
          </a:stretch>
        </p:blipFill>
        <p:spPr>
          <a:xfrm>
            <a:off x="1306195" y="3861435"/>
            <a:ext cx="4789805" cy="2360295"/>
          </a:xfrm>
          <a:prstGeom prst="rect">
            <a:avLst/>
          </a:prstGeom>
        </p:spPr>
      </p:pic>
      <p:sp>
        <p:nvSpPr>
          <p:cNvPr id="8" name="Text Box 7"/>
          <p:cNvSpPr txBox="1"/>
          <p:nvPr/>
        </p:nvSpPr>
        <p:spPr>
          <a:xfrm>
            <a:off x="1306195" y="3317240"/>
            <a:ext cx="4778375" cy="537845"/>
          </a:xfrm>
          <a:prstGeom prst="rect">
            <a:avLst/>
          </a:prstGeom>
          <a:solidFill>
            <a:schemeClr val="accent2">
              <a:lumMod val="75000"/>
            </a:schemeClr>
          </a:solidFill>
        </p:spPr>
        <p:txBody>
          <a:bodyPr wrap="square" rtlCol="0">
            <a:noAutofit/>
          </a:bodyPr>
          <a:p>
            <a:pPr algn="ctr"/>
            <a:r>
              <a:rPr lang="en-US" sz="2400">
                <a:solidFill>
                  <a:schemeClr val="bg2"/>
                </a:solidFill>
              </a:rPr>
              <a:t>function </a:t>
            </a:r>
            <a:r>
              <a:rPr lang="en-US">
                <a:solidFill>
                  <a:schemeClr val="bg2"/>
                </a:solidFill>
              </a:rPr>
              <a:t>:</a:t>
            </a:r>
            <a:r>
              <a:rPr lang="en-US" sz="2400">
                <a:solidFill>
                  <a:schemeClr val="bg2"/>
                </a:solidFill>
              </a:rPr>
              <a:t>checking </a:t>
            </a:r>
            <a:r>
              <a:rPr lang="en-US">
                <a:solidFill>
                  <a:schemeClr val="bg2"/>
                </a:solidFill>
              </a:rPr>
              <a:t>emeil</a:t>
            </a:r>
            <a:endParaRPr lang="en-US">
              <a:solidFill>
                <a:schemeClr val="bg2"/>
              </a:solidFill>
            </a:endParaRPr>
          </a:p>
        </p:txBody>
      </p:sp>
      <p:pic>
        <p:nvPicPr>
          <p:cNvPr id="15" name="Picture 14" descr="Screenshot (60)"/>
          <p:cNvPicPr>
            <a:picLocks noChangeAspect="1"/>
          </p:cNvPicPr>
          <p:nvPr>
            <p:custDataLst>
              <p:tags r:id="rId29"/>
            </p:custDataLst>
          </p:nvPr>
        </p:nvPicPr>
        <p:blipFill>
          <a:blip r:embed="rId30"/>
          <a:stretch>
            <a:fillRect/>
          </a:stretch>
        </p:blipFill>
        <p:spPr>
          <a:xfrm>
            <a:off x="4618355" y="1113155"/>
            <a:ext cx="4627880" cy="2203450"/>
          </a:xfrm>
          <a:prstGeom prst="rect">
            <a:avLst/>
          </a:prstGeom>
        </p:spPr>
      </p:pic>
      <p:sp>
        <p:nvSpPr>
          <p:cNvPr id="17" name="Text Box 16"/>
          <p:cNvSpPr txBox="1"/>
          <p:nvPr>
            <p:custDataLst>
              <p:tags r:id="rId31"/>
            </p:custDataLst>
          </p:nvPr>
        </p:nvSpPr>
        <p:spPr>
          <a:xfrm>
            <a:off x="4661535" y="678815"/>
            <a:ext cx="4605020" cy="415925"/>
          </a:xfrm>
          <a:prstGeom prst="rect">
            <a:avLst/>
          </a:prstGeom>
          <a:solidFill>
            <a:schemeClr val="accent2">
              <a:lumMod val="75000"/>
            </a:schemeClr>
          </a:solidFill>
        </p:spPr>
        <p:txBody>
          <a:bodyPr wrap="square" rtlCol="0">
            <a:noAutofit/>
          </a:bodyPr>
          <a:p>
            <a:pPr algn="ctr"/>
            <a:r>
              <a:rPr lang="en-US" sz="2400">
                <a:solidFill>
                  <a:schemeClr val="bg2"/>
                </a:solidFill>
              </a:rPr>
              <a:t>procedure </a:t>
            </a:r>
            <a:r>
              <a:rPr lang="en-US">
                <a:solidFill>
                  <a:schemeClr val="bg2"/>
                </a:solidFill>
              </a:rPr>
              <a:t>:update</a:t>
            </a:r>
            <a:endParaRPr lang="en-US">
              <a:solidFill>
                <a:schemeClr val="bg2"/>
              </a:solidFill>
            </a:endParaRPr>
          </a:p>
        </p:txBody>
      </p:sp>
    </p:spTree>
    <p:custDataLst>
      <p:tags r:id="rId32"/>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900" decel="100000" fill="hold"/>
                                        <p:tgtEl>
                                          <p:spTgt spid="12"/>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900" decel="100000" fill="hold"/>
                                        <p:tgtEl>
                                          <p:spTgt spid="17"/>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7"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900" decel="100000" fill="hold"/>
                                        <p:tgtEl>
                                          <p:spTgt spid="15"/>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7"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900" decel="100000" fill="hold"/>
                                        <p:tgtEl>
                                          <p:spTgt spid="8"/>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7"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anim calcmode="lin" valueType="num">
                                      <p:cBhvr>
                                        <p:cTn id="46" dur="1000" fill="hold"/>
                                        <p:tgtEl>
                                          <p:spTgt spid="7"/>
                                        </p:tgtEl>
                                        <p:attrNameLst>
                                          <p:attrName>ppt_x</p:attrName>
                                        </p:attrNameLst>
                                      </p:cBhvr>
                                      <p:tavLst>
                                        <p:tav tm="0">
                                          <p:val>
                                            <p:strVal val="#ppt_x"/>
                                          </p:val>
                                        </p:tav>
                                        <p:tav tm="100000">
                                          <p:val>
                                            <p:strVal val="#ppt_x"/>
                                          </p:val>
                                        </p:tav>
                                      </p:tavLst>
                                    </p:anim>
                                    <p:anim calcmode="lin" valueType="num">
                                      <p:cBhvr>
                                        <p:cTn id="47" dur="900" decel="100000" fill="hold"/>
                                        <p:tgtEl>
                                          <p:spTgt spid="7"/>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additive="base">
                                        <p:cTn id="53" dur="500" fill="hold"/>
                                        <p:tgtEl>
                                          <p:spTgt spid="6"/>
                                        </p:tgtEl>
                                        <p:attrNameLst>
                                          <p:attrName>ppt_x</p:attrName>
                                        </p:attrNameLst>
                                      </p:cBhvr>
                                      <p:tavLst>
                                        <p:tav tm="0">
                                          <p:val>
                                            <p:strVal val="#ppt_x"/>
                                          </p:val>
                                        </p:tav>
                                        <p:tav tm="100000">
                                          <p:val>
                                            <p:strVal val="#ppt_x"/>
                                          </p:val>
                                        </p:tav>
                                      </p:tavLst>
                                    </p:anim>
                                    <p:anim calcmode="lin" valueType="num">
                                      <p:cBhvr additive="base">
                                        <p:cTn id="5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 calcmode="lin" valueType="num">
                                      <p:cBhvr additive="base">
                                        <p:cTn id="59" dur="500" fill="hold"/>
                                        <p:tgtEl>
                                          <p:spTgt spid="4"/>
                                        </p:tgtEl>
                                        <p:attrNameLst>
                                          <p:attrName>ppt_x</p:attrName>
                                        </p:attrNameLst>
                                      </p:cBhvr>
                                      <p:tavLst>
                                        <p:tav tm="0">
                                          <p:val>
                                            <p:strVal val="#ppt_x"/>
                                          </p:val>
                                        </p:tav>
                                        <p:tav tm="100000">
                                          <p:val>
                                            <p:strVal val="#ppt_x"/>
                                          </p:val>
                                        </p:tav>
                                      </p:tavLst>
                                    </p:anim>
                                    <p:anim calcmode="lin" valueType="num">
                                      <p:cBhvr additive="base">
                                        <p:cTn id="6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7" grpId="0" animBg="1"/>
      <p:bldP spid="17" grpId="1" animBg="1"/>
      <p:bldP spid="8" grpId="0" bldLvl="0" animBg="1"/>
      <p:bldP spid="8" grpId="1" animBg="1"/>
      <p:bldP spid="6" grpId="0" animBg="1"/>
      <p:bldP spid="6" grpId="1"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2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2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2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2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12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31.xml><?xml version="1.0" encoding="utf-8"?>
<p:tagLst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32.xml><?xml version="1.0" encoding="utf-8"?>
<p:tagLst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3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3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35.xml><?xml version="1.0" encoding="utf-8"?>
<p:tagLst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36.xml><?xml version="1.0" encoding="utf-8"?>
<p:tagLst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3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3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3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4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4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14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145.xml><?xml version="1.0" encoding="utf-8"?>
<p:tagLst xmlns:p="http://schemas.openxmlformats.org/presentationml/2006/main">
  <p:tag name="KSO_WM_DIAGRAM_VIRTUALLY_FRAME" val="{&quot;height&quot;:446.95,&quot;left&quot;:24.25,&quot;top&quot;:36.65,&quot;width&quot;:874.15}"/>
</p:tagLst>
</file>

<file path=ppt/tags/tag146.xml><?xml version="1.0" encoding="utf-8"?>
<p:tagLst xmlns:p="http://schemas.openxmlformats.org/presentationml/2006/main">
  <p:tag name="KSO_WM_DIAGRAM_VIRTUALLY_FRAME" val="{&quot;height&quot;:446.95,&quot;left&quot;:24.25,&quot;top&quot;:36.65,&quot;width&quot;:874.15}"/>
</p:tagLst>
</file>

<file path=ppt/tags/tag147.xml><?xml version="1.0" encoding="utf-8"?>
<p:tagLst xmlns:p="http://schemas.openxmlformats.org/presentationml/2006/main">
  <p:tag name="KSO_WM_DIAGRAM_VIRTUALLY_FRAME" val="{&quot;height&quot;:446.95,&quot;left&quot;:24.25,&quot;top&quot;:36.65,&quot;width&quot;:874.15}"/>
</p:tagLst>
</file>

<file path=ppt/tags/tag148.xml><?xml version="1.0" encoding="utf-8"?>
<p:tagLst xmlns:p="http://schemas.openxmlformats.org/presentationml/2006/main">
  <p:tag name="KSO_WM_DIAGRAM_VIRTUALLY_FRAME" val="{&quot;height&quot;:446.95,&quot;left&quot;:24.25,&quot;top&quot;:36.65,&quot;width&quot;:874.15}"/>
</p:tagLst>
</file>

<file path=ppt/tags/tag149.xml><?xml version="1.0" encoding="utf-8"?>
<p:tagLst xmlns:p="http://schemas.openxmlformats.org/presentationml/2006/main">
  <p:tag name="KSO_WM_DIAGRAM_VIRTUALLY_FRAME" val="{&quot;height&quot;:446.95,&quot;left&quot;:24.25,&quot;top&quot;:36.65,&quot;width&quot;:874.15}"/>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DIAGRAM_VIRTUALLY_FRAME" val="{&quot;height&quot;:446.95,&quot;left&quot;:24.25,&quot;top&quot;:36.65,&quot;width&quot;:874.15}"/>
</p:tagLst>
</file>

<file path=ppt/tags/tag151.xml><?xml version="1.0" encoding="utf-8"?>
<p:tagLst xmlns:p="http://schemas.openxmlformats.org/presentationml/2006/main">
  <p:tag name="KSO_WM_DIAGRAM_VIRTUALLY_FRAME" val="{&quot;height&quot;:446.95,&quot;left&quot;:24.25,&quot;top&quot;:36.65,&quot;width&quot;:874.15}"/>
</p:tagLst>
</file>

<file path=ppt/tags/tag152.xml><?xml version="1.0" encoding="utf-8"?>
<p:tagLst xmlns:p="http://schemas.openxmlformats.org/presentationml/2006/main">
  <p:tag name="KSO_WM_DIAGRAM_VIRTUALLY_FRAME" val="{&quot;height&quot;:446.95,&quot;left&quot;:24.25,&quot;top&quot;:36.65,&quot;width&quot;:874.15}"/>
</p:tagLst>
</file>

<file path=ppt/tags/tag153.xml><?xml version="1.0" encoding="utf-8"?>
<p:tagLst xmlns:p="http://schemas.openxmlformats.org/presentationml/2006/main">
  <p:tag name="KSO_WM_DIAGRAM_VIRTUALLY_FRAME" val="{&quot;height&quot;:446.95,&quot;left&quot;:24.25,&quot;top&quot;:36.65,&quot;width&quot;:874.15}"/>
</p:tagLst>
</file>

<file path=ppt/tags/tag154.xml><?xml version="1.0" encoding="utf-8"?>
<p:tagLst xmlns:p="http://schemas.openxmlformats.org/presentationml/2006/main">
  <p:tag name="KSO_WM_DIAGRAM_VIRTUALLY_FRAME" val="{&quot;height&quot;:446.95,&quot;left&quot;:24.25,&quot;top&quot;:36.65,&quot;width&quot;:874.15}"/>
</p:tagLst>
</file>

<file path=ppt/tags/tag155.xml><?xml version="1.0" encoding="utf-8"?>
<p:tagLst xmlns:p="http://schemas.openxmlformats.org/presentationml/2006/main">
  <p:tag name="KSO_WM_DIAGRAM_VIRTUALLY_FRAME" val="{&quot;height&quot;:446.95,&quot;left&quot;:24.25,&quot;top&quot;:36.65,&quot;width&quot;:874.15}"/>
</p:tagLst>
</file>

<file path=ppt/tags/tag156.xml><?xml version="1.0" encoding="utf-8"?>
<p:tagLst xmlns:p="http://schemas.openxmlformats.org/presentationml/2006/main">
  <p:tag name="KSO_WM_DIAGRAM_VIRTUALLY_FRAME" val="{&quot;height&quot;:446.95,&quot;left&quot;:24.25,&quot;top&quot;:36.65,&quot;width&quot;:874.15}"/>
</p:tagLst>
</file>

<file path=ppt/tags/tag157.xml><?xml version="1.0" encoding="utf-8"?>
<p:tagLst xmlns:p="http://schemas.openxmlformats.org/presentationml/2006/main">
  <p:tag name="KSO_WM_DIAGRAM_VIRTUALLY_FRAME" val="{&quot;height&quot;:446.95,&quot;left&quot;:24.25,&quot;top&quot;:36.65,&quot;width&quot;:874.15}"/>
</p:tagLst>
</file>

<file path=ppt/tags/tag158.xml><?xml version="1.0" encoding="utf-8"?>
<p:tagLst xmlns:p="http://schemas.openxmlformats.org/presentationml/2006/main">
  <p:tag name="KSO_WM_DIAGRAM_VIRTUALLY_FRAME" val="{&quot;height&quot;:446.95,&quot;left&quot;:24.25,&quot;top&quot;:36.65,&quot;width&quot;:874.15}"/>
</p:tagLst>
</file>

<file path=ppt/tags/tag159.xml><?xml version="1.0" encoding="utf-8"?>
<p:tagLst xmlns:p="http://schemas.openxmlformats.org/presentationml/2006/main">
  <p:tag name="KSO_WM_DIAGRAM_VIRTUALLY_FRAME" val="{&quot;height&quot;:446.95,&quot;left&quot;:24.25,&quot;top&quot;:36.65,&quot;width&quot;:874.15}"/>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446.95,&quot;left&quot;:24.25,&quot;top&quot;:36.65,&quot;width&quot;:874.15}"/>
</p:tagLst>
</file>

<file path=ppt/tags/tag16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DIAGRAM_VIRTUALLY_FRAME" val="{&quot;height&quot;:446.95,&quot;left&quot;:24.25,&quot;top&quot;:36.65,&quot;width&quot;:874.15}"/>
</p:tagLst>
</file>

<file path=ppt/tags/tag162.xml><?xml version="1.0" encoding="utf-8"?>
<p:tagLst xmlns:p="http://schemas.openxmlformats.org/presentationml/2006/main">
  <p:tag name="KSO_WM_DIAGRAM_VIRTUALLY_FRAME" val="{&quot;height&quot;:446.95,&quot;left&quot;:24.25,&quot;top&quot;:36.65,&quot;width&quot;:874.15}"/>
</p:tagLst>
</file>

<file path=ppt/tags/tag16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DIAGRAM_VIRTUALLY_FRAME" val="{&quot;height&quot;:446.95,&quot;left&quot;:24.25,&quot;top&quot;:36.65,&quot;width&quot;:874.15}"/>
</p:tagLst>
</file>

<file path=ppt/tags/tag164.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446.95,&quot;left&quot;:24.25,&quot;top&quot;:36.65,&quot;width&quot;:874.15}"/>
</p:tagLst>
</file>

<file path=ppt/tags/tag16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DIAGRAM_VIRTUALLY_FRAME" val="{&quot;height&quot;:446.95,&quot;left&quot;:24.25,&quot;top&quot;:36.65,&quot;width&quot;:874.15}"/>
</p:tagLst>
</file>

<file path=ppt/tags/tag166.xml><?xml version="1.0" encoding="utf-8"?>
<p:tagLst xmlns:p="http://schemas.openxmlformats.org/presentationml/2006/main">
  <p:tag name="KSO_WM_DIAGRAM_VIRTUALLY_FRAME" val="{&quot;height&quot;:446.95,&quot;left&quot;:24.25,&quot;top&quot;:36.65,&quot;width&quot;:874.15}"/>
</p:tagLst>
</file>

<file path=ppt/tags/tag16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DIAGRAM_VIRTUALLY_FRAME" val="{&quot;height&quot;:446.95,&quot;left&quot;:24.25,&quot;top&quot;:36.65,&quot;width&quot;:874.15}"/>
</p:tagLst>
</file>

<file path=ppt/tags/tag168.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446.95,&quot;left&quot;:24.25,&quot;top&quot;:36.65,&quot;width&quot;:874.15}"/>
</p:tagLst>
</file>

<file path=ppt/tags/tag16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DIAGRAM_VIRTUALLY_FRAME" val="{&quot;height&quot;:446.95,&quot;left&quot;:24.25,&quot;top&quot;:36.65,&quot;width&quot;:874.15}"/>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DIAGRAM_VIRTUALLY_FRAME" val="{&quot;height&quot;:446.95,&quot;left&quot;:24.25,&quot;top&quot;:36.65,&quot;width&quot;:874.15}"/>
</p:tagLst>
</file>

<file path=ppt/tags/tag17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DIAGRAM_VIRTUALLY_FRAME" val="{&quot;height&quot;:446.95,&quot;left&quot;:24.25,&quot;top&quot;:36.65,&quot;width&quot;:874.15}"/>
</p:tagLst>
</file>

<file path=ppt/tags/tag1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74.6,&quot;left&quot;:51.4,&quot;top&quot;:128.3,&quot;width&quot;:846.25}"/>
</p:tagLst>
</file>

<file path=ppt/tags/tag17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74.6,&quot;left&quot;:51.4,&quot;top&quot;:128.3,&quot;width&quot;:846.25}"/>
</p:tagLst>
</file>

<file path=ppt/tags/tag17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74.6,&quot;left&quot;:51.4,&quot;top&quot;:128.3,&quot;width&quot;:846.25}"/>
</p:tagLst>
</file>

<file path=ppt/tags/tag17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74.6,&quot;left&quot;:51.4,&quot;top&quot;:128.3,&quot;width&quot;:846.25}"/>
</p:tagLst>
</file>

<file path=ppt/tags/tag177.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17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18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18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18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6.xml><?xml version="1.0" encoding="utf-8"?>
<p:tagLst xmlns:p="http://schemas.openxmlformats.org/presentationml/2006/main">
  <p:tag name="KSO_WM_UNIT_TEXT_FILL_FORE_SCHEMECOLOR_INDEX_BRIGHTNESS" val="-0.35"/>
  <p:tag name="KSO_WM_UNIT_TEXT_FILL_FORE_SCHEMECOLOR_INDEX" val="14"/>
  <p:tag name="KSO_WM_UNIT_TEXT_FILL_TYPE" val="1"/>
</p:tagLst>
</file>

<file path=ppt/tags/tag187.xml><?xml version="1.0" encoding="utf-8"?>
<p:tagLst xmlns:p="http://schemas.openxmlformats.org/presentationml/2006/main">
  <p:tag name="KSO_WM_DIAGRAM_VIRTUALLY_FRAME" val="{&quot;height&quot;:314.68537955393424,&quot;left&quot;:29.74999999999999,&quot;top&quot;:193.3,&quot;width&quot;:403.2}"/>
</p:tagLst>
</file>

<file path=ppt/tags/tag188.xml><?xml version="1.0" encoding="utf-8"?>
<p:tagLst xmlns:p="http://schemas.openxmlformats.org/presentationml/2006/main">
  <p:tag name="KSO_WM_DIAGRAM_VIRTUALLY_FRAME" val="{&quot;height&quot;:314.68537955393424,&quot;left&quot;:29.74999999999999,&quot;top&quot;:193.3,&quot;width&quot;:403.2}"/>
</p:tagLst>
</file>

<file path=ppt/tags/tag189.xml><?xml version="1.0" encoding="utf-8"?>
<p:tagLst xmlns:p="http://schemas.openxmlformats.org/presentationml/2006/main">
  <p:tag name="KSO_WM_DIAGRAM_VIRTUALLY_FRAME" val="{&quot;height&quot;:314.68537955393424,&quot;left&quot;:29.74999999999999,&quot;top&quot;:193.3,&quot;width&quot;:403.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DIAGRAM_VIRTUALLY_FRAME" val="{&quot;height&quot;:314.68537955393424,&quot;left&quot;:29.74999999999999,&quot;top&quot;:193.3,&quot;width&quot;:403.2}"/>
</p:tagLst>
</file>

<file path=ppt/tags/tag19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9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5.xml><?xml version="1.0" encoding="utf-8"?>
<p:tagLst xmlns:p="http://schemas.openxmlformats.org/presentationml/2006/main">
  <p:tag name="KSO_WM_UNIT_TEXT_FILL_FORE_SCHEMECOLOR_INDEX_BRIGHTNESS" val="-0.35"/>
  <p:tag name="KSO_WM_UNIT_TEXT_FILL_FORE_SCHEMECOLOR_INDEX" val="14"/>
  <p:tag name="KSO_WM_UNIT_TEXT_FILL_TYPE" val="1"/>
</p:tagLst>
</file>

<file path=ppt/tags/tag196.xml><?xml version="1.0" encoding="utf-8"?>
<p:tagLst xmlns:p="http://schemas.openxmlformats.org/presentationml/2006/main">
  <p:tag name="KSO_WM_DIAGRAM_VIRTUALLY_FRAME" val="{&quot;height&quot;:314.68537955393424,&quot;left&quot;:29.74999999999999,&quot;top&quot;:193.3,&quot;width&quot;:403.2}"/>
</p:tagLst>
</file>

<file path=ppt/tags/tag197.xml><?xml version="1.0" encoding="utf-8"?>
<p:tagLst xmlns:p="http://schemas.openxmlformats.org/presentationml/2006/main">
  <p:tag name="KSO_WM_DIAGRAM_VIRTUALLY_FRAME" val="{&quot;height&quot;:314.68537955393424,&quot;left&quot;:29.74999999999999,&quot;top&quot;:193.3,&quot;width&quot;:403.2}"/>
</p:tagLst>
</file>

<file path=ppt/tags/tag198.xml><?xml version="1.0" encoding="utf-8"?>
<p:tagLst xmlns:p="http://schemas.openxmlformats.org/presentationml/2006/main">
  <p:tag name="KSO_WM_DIAGRAM_VIRTUALLY_FRAME" val="{&quot;height&quot;:314.68537955393424,&quot;left&quot;:29.74999999999999,&quot;top&quot;:193.3,&quot;width&quot;:403.2}"/>
</p:tagLst>
</file>

<file path=ppt/tags/tag199.xml><?xml version="1.0" encoding="utf-8"?>
<p:tagLst xmlns:p="http://schemas.openxmlformats.org/presentationml/2006/main">
  <p:tag name="KSO_WM_DIAGRAM_VIRTUALLY_FRAME" val="{&quot;height&quot;:314.68537955393424,&quot;left&quot;:29.74999999999999,&quot;top&quot;:193.3,&quot;width&quot;:403.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0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05.xml><?xml version="1.0" encoding="utf-8"?>
<p:tagLst xmlns:p="http://schemas.openxmlformats.org/presentationml/2006/main">
  <p:tag name="KSO_WM_DIAGRAM_VIRTUALLY_FRAME" val="{&quot;height&quot;:446.95,&quot;left&quot;:24.25,&quot;top&quot;:36.65,&quot;width&quot;:874.15}"/>
</p:tagLst>
</file>

<file path=ppt/tags/tag206.xml><?xml version="1.0" encoding="utf-8"?>
<p:tagLst xmlns:p="http://schemas.openxmlformats.org/presentationml/2006/main">
  <p:tag name="KSO_WM_DIAGRAM_VIRTUALLY_FRAME" val="{&quot;height&quot;:446.95,&quot;left&quot;:24.25,&quot;top&quot;:36.65,&quot;width&quot;:874.15}"/>
</p:tagLst>
</file>

<file path=ppt/tags/tag207.xml><?xml version="1.0" encoding="utf-8"?>
<p:tagLst xmlns:p="http://schemas.openxmlformats.org/presentationml/2006/main">
  <p:tag name="KSO_WM_DIAGRAM_VIRTUALLY_FRAME" val="{&quot;height&quot;:446.95,&quot;left&quot;:24.25,&quot;top&quot;:36.65,&quot;width&quot;:874.15}"/>
</p:tagLst>
</file>

<file path=ppt/tags/tag208.xml><?xml version="1.0" encoding="utf-8"?>
<p:tagLst xmlns:p="http://schemas.openxmlformats.org/presentationml/2006/main">
  <p:tag name="KSO_WM_DIAGRAM_VIRTUALLY_FRAME" val="{&quot;height&quot;:446.95,&quot;left&quot;:24.25,&quot;top&quot;:36.65,&quot;width&quot;:874.15}"/>
</p:tagLst>
</file>

<file path=ppt/tags/tag209.xml><?xml version="1.0" encoding="utf-8"?>
<p:tagLst xmlns:p="http://schemas.openxmlformats.org/presentationml/2006/main">
  <p:tag name="KSO_WM_DIAGRAM_VIRTUALLY_FRAME" val="{&quot;height&quot;:446.95,&quot;left&quot;:24.25,&quot;top&quot;:36.65,&quot;width&quot;:874.15}"/>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DIAGRAM_VIRTUALLY_FRAME" val="{&quot;height&quot;:446.95,&quot;left&quot;:24.25,&quot;top&quot;:36.65,&quot;width&quot;:874.15}"/>
</p:tagLst>
</file>

<file path=ppt/tags/tag211.xml><?xml version="1.0" encoding="utf-8"?>
<p:tagLst xmlns:p="http://schemas.openxmlformats.org/presentationml/2006/main">
  <p:tag name="KSO_WM_DIAGRAM_VIRTUALLY_FRAME" val="{&quot;height&quot;:446.95,&quot;left&quot;:24.25,&quot;top&quot;:36.65,&quot;width&quot;:874.15}"/>
</p:tagLst>
</file>

<file path=ppt/tags/tag212.xml><?xml version="1.0" encoding="utf-8"?>
<p:tagLst xmlns:p="http://schemas.openxmlformats.org/presentationml/2006/main">
  <p:tag name="KSO_WM_DIAGRAM_VIRTUALLY_FRAME" val="{&quot;height&quot;:446.95,&quot;left&quot;:24.25,&quot;top&quot;:36.65,&quot;width&quot;:874.15}"/>
</p:tagLst>
</file>

<file path=ppt/tags/tag213.xml><?xml version="1.0" encoding="utf-8"?>
<p:tagLst xmlns:p="http://schemas.openxmlformats.org/presentationml/2006/main">
  <p:tag name="KSO_WM_DIAGRAM_VIRTUALLY_FRAME" val="{&quot;height&quot;:446.95,&quot;left&quot;:24.25,&quot;top&quot;:36.65,&quot;width&quot;:874.15}"/>
</p:tagLst>
</file>

<file path=ppt/tags/tag214.xml><?xml version="1.0" encoding="utf-8"?>
<p:tagLst xmlns:p="http://schemas.openxmlformats.org/presentationml/2006/main">
  <p:tag name="KSO_WM_DIAGRAM_VIRTUALLY_FRAME" val="{&quot;height&quot;:446.95,&quot;left&quot;:24.25,&quot;top&quot;:36.65,&quot;width&quot;:874.15}"/>
</p:tagLst>
</file>

<file path=ppt/tags/tag215.xml><?xml version="1.0" encoding="utf-8"?>
<p:tagLst xmlns:p="http://schemas.openxmlformats.org/presentationml/2006/main">
  <p:tag name="KSO_WM_DIAGRAM_VIRTUALLY_FRAME" val="{&quot;height&quot;:446.95,&quot;left&quot;:24.25,&quot;top&quot;:36.65,&quot;width&quot;:874.15}"/>
</p:tagLst>
</file>

<file path=ppt/tags/tag216.xml><?xml version="1.0" encoding="utf-8"?>
<p:tagLst xmlns:p="http://schemas.openxmlformats.org/presentationml/2006/main">
  <p:tag name="KSO_WM_DIAGRAM_VIRTUALLY_FRAME" val="{&quot;height&quot;:446.95,&quot;left&quot;:24.25,&quot;top&quot;:36.65,&quot;width&quot;:874.15}"/>
</p:tagLst>
</file>

<file path=ppt/tags/tag217.xml><?xml version="1.0" encoding="utf-8"?>
<p:tagLst xmlns:p="http://schemas.openxmlformats.org/presentationml/2006/main">
  <p:tag name="KSO_WM_DIAGRAM_VIRTUALLY_FRAME" val="{&quot;height&quot;:446.95,&quot;left&quot;:24.25,&quot;top&quot;:36.65,&quot;width&quot;:874.15}"/>
</p:tagLst>
</file>

<file path=ppt/tags/tag218.xml><?xml version="1.0" encoding="utf-8"?>
<p:tagLst xmlns:p="http://schemas.openxmlformats.org/presentationml/2006/main">
  <p:tag name="KSO_WM_DIAGRAM_VIRTUALLY_FRAME" val="{&quot;height&quot;:446.95,&quot;left&quot;:24.25,&quot;top&quot;:36.65,&quot;width&quot;:874.15}"/>
</p:tagLst>
</file>

<file path=ppt/tags/tag219.xml><?xml version="1.0" encoding="utf-8"?>
<p:tagLst xmlns:p="http://schemas.openxmlformats.org/presentationml/2006/main">
  <p:tag name="KSO_WM_DIAGRAM_VIRTUALLY_FRAME" val="{&quot;height&quot;:446.95,&quot;left&quot;:24.25,&quot;top&quot;:36.65,&quot;width&quot;:891.6571653543306}"/>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446.95,&quot;left&quot;:24.25,&quot;top&quot;:36.65,&quot;width&quot;:891.6571653543306}"/>
</p:tagLst>
</file>

<file path=ppt/tags/tag22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DIAGRAM_VIRTUALLY_FRAME" val="{&quot;height&quot;:446.95,&quot;left&quot;:24.25,&quot;top&quot;:36.65,&quot;width&quot;:891.6571653543306}"/>
</p:tagLst>
</file>

<file path=ppt/tags/tag222.xml><?xml version="1.0" encoding="utf-8"?>
<p:tagLst xmlns:p="http://schemas.openxmlformats.org/presentationml/2006/main">
  <p:tag name="KSO_WM_DIAGRAM_VIRTUALLY_FRAME" val="{&quot;height&quot;:446.95,&quot;left&quot;:24.25,&quot;top&quot;:36.65,&quot;width&quot;:891.6571653543306}"/>
</p:tagLst>
</file>

<file path=ppt/tags/tag22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DIAGRAM_VIRTUALLY_FRAME" val="{&quot;height&quot;:446.95,&quot;left&quot;:24.25,&quot;top&quot;:36.65,&quot;width&quot;:891.6571653543306}"/>
</p:tagLst>
</file>

<file path=ppt/tags/tag224.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446.95,&quot;left&quot;:24.25,&quot;top&quot;:36.65,&quot;width&quot;:891.6571653543306}"/>
</p:tagLst>
</file>

<file path=ppt/tags/tag22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DIAGRAM_VIRTUALLY_FRAME" val="{&quot;height&quot;:446.95,&quot;left&quot;:24.25,&quot;top&quot;:36.65,&quot;width&quot;:891.6571653543306}"/>
</p:tagLst>
</file>

<file path=ppt/tags/tag226.xml><?xml version="1.0" encoding="utf-8"?>
<p:tagLst xmlns:p="http://schemas.openxmlformats.org/presentationml/2006/main">
  <p:tag name="KSO_WM_DIAGRAM_VIRTUALLY_FRAME" val="{&quot;height&quot;:446.95,&quot;left&quot;:24.25,&quot;top&quot;:36.65,&quot;width&quot;:891.6571653543306}"/>
</p:tagLst>
</file>

<file path=ppt/tags/tag22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DIAGRAM_VIRTUALLY_FRAME" val="{&quot;height&quot;:446.95,&quot;left&quot;:24.25,&quot;top&quot;:36.65,&quot;width&quot;:891.6571653543306}"/>
</p:tagLst>
</file>

<file path=ppt/tags/tag228.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DIAGRAM_VIRTUALLY_FRAME" val="{&quot;height&quot;:446.95,&quot;left&quot;:24.25,&quot;top&quot;:36.65,&quot;width&quot;:891.6571653543306}"/>
</p:tagLst>
</file>

<file path=ppt/tags/tag22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DIAGRAM_VIRTUALLY_FRAME" val="{&quot;height&quot;:446.95,&quot;left&quot;:24.25,&quot;top&quot;:36.65,&quot;width&quot;:891.6571653543306}"/>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DIAGRAM_VIRTUALLY_FRAME" val="{&quot;height&quot;:446.95,&quot;left&quot;:24.25,&quot;top&quot;:36.65,&quot;width&quot;:891.6571653543306}"/>
</p:tagLst>
</file>

<file path=ppt/tags/tag23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DIAGRAM_VIRTUALLY_FRAME" val="{&quot;height&quot;:446.95,&quot;left&quot;:24.25,&quot;top&quot;:36.65,&quot;width&quot;:891.6571653543306}"/>
</p:tagLst>
</file>

<file path=ppt/tags/tag23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74.6,&quot;left&quot;:51.4,&quot;top&quot;:128.3,&quot;width&quot;:846.25}"/>
</p:tagLst>
</file>

<file path=ppt/tags/tag23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74.6,&quot;left&quot;:51.4,&quot;top&quot;:128.3,&quot;width&quot;:846.25}"/>
</p:tagLst>
</file>

<file path=ppt/tags/tag23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74.6,&quot;left&quot;:51.4,&quot;top&quot;:128.3,&quot;width&quot;:846.25}"/>
</p:tagLst>
</file>

<file path=ppt/tags/tag23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74.6,&quot;left&quot;:51.4,&quot;top&quot;:128.3,&quot;width&quot;:846.25}"/>
</p:tagLst>
</file>

<file path=ppt/tags/tag237.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3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241.xml><?xml version="1.0" encoding="utf-8"?>
<p:tagLst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242.xml><?xml version="1.0" encoding="utf-8"?>
<p:tagLst xmlns:p="http://schemas.openxmlformats.org/presentationml/2006/main">
  <p:tag name="KSO_WM_UNIT_TEXT_FILL_FORE_SCHEMECOLOR_INDEX_BRIGHTNESS" val="0"/>
  <p:tag name="KSO_WM_UNIT_TEXT_FILL_FORE_SCHEMECOLOR_INDEX" val="16"/>
  <p:tag name="KSO_WM_UNIT_TEXT_FILL_TYPE" val="1"/>
</p:tagLst>
</file>

<file path=ppt/tags/tag24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4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45.xml><?xml version="1.0" encoding="utf-8"?>
<p:tagLst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246.xml><?xml version="1.0" encoding="utf-8"?>
<p:tagLst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247.xml><?xml version="1.0" encoding="utf-8"?>
<p:tagLst xmlns:p="http://schemas.openxmlformats.org/presentationml/2006/main">
  <p:tag name="KSO_WM_DIAGRAM_VIRTUALLY_FRAME" val="{&quot;height&quot;:436.45,&quot;left&quot;:363.65,&quot;top&quot;:53.45,&quot;width&quot;:562.85}"/>
</p:tagLst>
</file>

<file path=ppt/tags/tag248.xml><?xml version="1.0" encoding="utf-8"?>
<p:tagLst xmlns:p="http://schemas.openxmlformats.org/presentationml/2006/main">
  <p:tag name="KSO_WM_UNIT_FILL_FORE_SCHEMECOLOR_INDEX_BRIGHTNESS" val="0"/>
  <p:tag name="KSO_WM_UNIT_FILL_FORE_SCHEMECOLOR_INDEX" val="8"/>
  <p:tag name="KSO_WM_UNIT_FILL_TYPE" val="1"/>
  <p:tag name="KSO_WM_DIAGRAM_VIRTUALLY_FRAME" val="{&quot;height&quot;:436.45,&quot;left&quot;:363.65,&quot;top&quot;:53.45,&quot;width&quot;:562.85}"/>
</p:tagLst>
</file>

<file path=ppt/tags/tag249.xml><?xml version="1.0" encoding="utf-8"?>
<p:tagLst xmlns:p="http://schemas.openxmlformats.org/presentationml/2006/main">
  <p:tag name="KSO_WM_UNIT_FILL_FORE_SCHEMECOLOR_INDEX_BRIGHTNESS" val="0"/>
  <p:tag name="KSO_WM_UNIT_FILL_FORE_SCHEMECOLOR_INDEX" val="8"/>
  <p:tag name="KSO_WM_UNIT_FILL_TYPE" val="1"/>
  <p:tag name="KSO_WM_DIAGRAM_VIRTUALLY_FRAME" val="{&quot;height&quot;:436.45,&quot;left&quot;:363.65,&quot;top&quot;:53.45,&quot;width&quot;:562.85}"/>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FILL_FORE_SCHEMECOLOR_INDEX_BRIGHTNESS" val="0"/>
  <p:tag name="KSO_WM_UNIT_FILL_FORE_SCHEMECOLOR_INDEX" val="5"/>
  <p:tag name="KSO_WM_UNIT_FILL_TYPE" val="1"/>
  <p:tag name="KSO_WM_DIAGRAM_VIRTUALLY_FRAME" val="{&quot;height&quot;:436.45,&quot;left&quot;:363.65,&quot;top&quot;:53.45,&quot;width&quot;:562.85}"/>
</p:tagLst>
</file>

<file path=ppt/tags/tag251.xml><?xml version="1.0" encoding="utf-8"?>
<p:tagLst xmlns:p="http://schemas.openxmlformats.org/presentationml/2006/main">
  <p:tag name="KSO_WM_UNIT_FILL_FORE_SCHEMECOLOR_INDEX_BRIGHTNESS" val="0"/>
  <p:tag name="KSO_WM_UNIT_FILL_FORE_SCHEMECOLOR_INDEX" val="5"/>
  <p:tag name="KSO_WM_UNIT_FILL_TYPE" val="1"/>
  <p:tag name="KSO_WM_DIAGRAM_VIRTUALLY_FRAME" val="{&quot;height&quot;:436.45,&quot;left&quot;:363.65,&quot;top&quot;:53.45,&quot;width&quot;:562.85}"/>
</p:tagLst>
</file>

<file path=ppt/tags/tag252.xml><?xml version="1.0" encoding="utf-8"?>
<p:tagLst xmlns:p="http://schemas.openxmlformats.org/presentationml/2006/main">
  <p:tag name="KSO_WM_UNIT_FILL_FORE_SCHEMECOLOR_INDEX_BRIGHTNESS" val="0"/>
  <p:tag name="KSO_WM_UNIT_FILL_FORE_SCHEMECOLOR_INDEX" val="8"/>
  <p:tag name="KSO_WM_UNIT_FILL_TYPE" val="1"/>
  <p:tag name="KSO_WM_DIAGRAM_VIRTUALLY_FRAME" val="{&quot;height&quot;:436.45,&quot;left&quot;:363.65,&quot;top&quot;:53.45,&quot;width&quot;:562.85}"/>
</p:tagLst>
</file>

<file path=ppt/tags/tag25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5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55.xml><?xml version="1.0" encoding="utf-8"?>
<p:tagLst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256.xml><?xml version="1.0" encoding="utf-8"?>
<p:tagLst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25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5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5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436.45,&quot;left&quot;:363.65,&quot;top&quot;:53.45,&quot;width&quot;:562.85}"/>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436.45,&quot;left&quot;:363.65,&quot;top&quot;:53.45,&quot;width&quot;:562.85}"/>
</p:tagLst>
</file>

<file path=ppt/tags/tag26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436.45,&quot;left&quot;:363.65,&quot;top&quot;:53.45,&quot;width&quot;:562.85}"/>
</p:tagLst>
</file>

<file path=ppt/tags/tag262.xml><?xml version="1.0" encoding="utf-8"?>
<p:tagLst xmlns:p="http://schemas.openxmlformats.org/presentationml/2006/main">
  <p:tag name="KSO_WM_DIAGRAM_VIRTUALLY_FRAME" val="{&quot;height&quot;:436.45,&quot;left&quot;:363.65,&quot;top&quot;:53.45,&quot;width&quot;:562.85}"/>
</p:tagLst>
</file>

<file path=ppt/tags/tag263.xml><?xml version="1.0" encoding="utf-8"?>
<p:tagLst xmlns:p="http://schemas.openxmlformats.org/presentationml/2006/main">
  <p:tag name="KSO_WM_DIAGRAM_VIRTUALLY_FRAME" val="{&quot;height&quot;:436.45,&quot;left&quot;:363.65,&quot;top&quot;:53.45,&quot;width&quot;:562.85}"/>
</p:tagLst>
</file>

<file path=ppt/tags/tag264.xml><?xml version="1.0" encoding="utf-8"?>
<p:tagLst xmlns:p="http://schemas.openxmlformats.org/presentationml/2006/main">
  <p:tag name="KSO_WM_DIAGRAM_VIRTUALLY_FRAME" val="{&quot;height&quot;:436.45,&quot;left&quot;:363.65,&quot;top&quot;:53.45,&quot;width&quot;:562.85}"/>
</p:tagLst>
</file>

<file path=ppt/tags/tag265.xml><?xml version="1.0" encoding="utf-8"?>
<p:tagLst xmlns:p="http://schemas.openxmlformats.org/presentationml/2006/main">
  <p:tag name="KSO_WM_DIAGRAM_VIRTUALLY_FRAME" val="{&quot;height&quot;:436.45,&quot;left&quot;:363.65,&quot;top&quot;:53.45,&quot;width&quot;:562.85}"/>
</p:tagLst>
</file>

<file path=ppt/tags/tag2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67.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 name="KSO_WM_DIAGRAM_VIRTUALLY_FRAME" val="{&quot;height&quot;:664.7053259082074,&quot;left&quot;:0,&quot;top&quot;:-88.3553259082075,&quot;width&quot;:944.8}"/>
</p:tagLst>
</file>

<file path=ppt/tags/tag26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664.7053259082074,&quot;left&quot;:0,&quot;top&quot;:-88.3553259082075,&quot;width&quot;:944.8}"/>
</p:tagLst>
</file>

<file path=ppt/tags/tag26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DIAGRAM_VIRTUALLY_FRAME" val="{&quot;height&quot;:664.7053259082074,&quot;left&quot;:0,&quot;top&quot;:-88.3553259082075,&quot;width&quot;:944.8}"/>
</p:tagLst>
</file>

<file path=ppt/tags/tag271.xml><?xml version="1.0" encoding="utf-8"?>
<p:tagLst xmlns:p="http://schemas.openxmlformats.org/presentationml/2006/main">
  <p:tag name="KSO_WM_DIAGRAM_VIRTUALLY_FRAME" val="{&quot;height&quot;:664.7053259082074,&quot;left&quot;:0,&quot;top&quot;:-88.3553259082075,&quot;width&quot;:944.8}"/>
</p:tagLst>
</file>

<file path=ppt/tags/tag272.xml><?xml version="1.0" encoding="utf-8"?>
<p:tagLst xmlns:p="http://schemas.openxmlformats.org/presentationml/2006/main">
  <p:tag name="KSO_WM_DIAGRAM_VIRTUALLY_FRAME" val="{&quot;height&quot;:664.7053259082074,&quot;left&quot;:0,&quot;top&quot;:-88.3553259082075,&quot;width&quot;:944.8}"/>
</p:tagLst>
</file>

<file path=ppt/tags/tag273.xml><?xml version="1.0" encoding="utf-8"?>
<p:tagLst xmlns:p="http://schemas.openxmlformats.org/presentationml/2006/main">
  <p:tag name="KSO_WM_DIAGRAM_VIRTUALLY_FRAME" val="{&quot;height&quot;:664.7053259082074,&quot;left&quot;:0,&quot;top&quot;:-88.3553259082075,&quot;width&quot;:944.8}"/>
</p:tagLst>
</file>

<file path=ppt/tags/tag274.xml><?xml version="1.0" encoding="utf-8"?>
<p:tagLst xmlns:p="http://schemas.openxmlformats.org/presentationml/2006/main">
  <p:tag name="KSO_WM_DIAGRAM_VIRTUALLY_FRAME" val="{&quot;height&quot;:548.6053259082075,&quot;left&quot;:0,&quot;top&quot;:-88.3553259082075,&quot;width&quot;:944.8}"/>
</p:tagLst>
</file>

<file path=ppt/tags/tag275.xml><?xml version="1.0" encoding="utf-8"?>
<p:tagLst xmlns:p="http://schemas.openxmlformats.org/presentationml/2006/main">
  <p:tag name="KSO_WM_DIAGRAM_VIRTUALLY_FRAME" val="{&quot;height&quot;:548.6053259082075,&quot;left&quot;:0,&quot;top&quot;:-88.3553259082075,&quot;width&quot;:944.8}"/>
</p:tagLst>
</file>

<file path=ppt/tags/tag27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7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78.xml><?xml version="1.0" encoding="utf-8"?>
<p:tagLst xmlns:p="http://schemas.openxmlformats.org/presentationml/2006/main">
  <p:tag name="COMMONDATA" val="eyJoZGlkIjoiMmNmYmEwOWQ4Y2Q0M2IxMGZkNjI4ZjhkZDQyNzg1OTYifQ=="/>
  <p:tag name="KSO_WPP_MARK_KEY" val="37523c5a-f9bd-4157-ab56-121979c0b78d"/>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Inter"/>
        <a:ea typeface="Inter Black"/>
        <a:cs typeface=""/>
      </a:majorFont>
      <a:minorFont>
        <a:latin typeface="Inter"/>
        <a:ea typeface="Inter Blac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0F1423"/>
      </a:dk2>
      <a:lt2>
        <a:srgbClr val="FFFFFF"/>
      </a:lt2>
      <a:accent1>
        <a:srgbClr val="4675FC"/>
      </a:accent1>
      <a:accent2>
        <a:srgbClr val="4589FB"/>
      </a:accent2>
      <a:accent3>
        <a:srgbClr val="54A6FB"/>
      </a:accent3>
      <a:accent4>
        <a:srgbClr val="47B2FA"/>
      </a:accent4>
      <a:accent5>
        <a:srgbClr val="4AC7F9"/>
      </a:accent5>
      <a:accent6>
        <a:srgbClr val="4DDBF8"/>
      </a:accent6>
      <a:hlink>
        <a:srgbClr val="0563C1"/>
      </a:hlink>
      <a:folHlink>
        <a:srgbClr val="954D72"/>
      </a:folHlink>
    </a:clrScheme>
    <a:fontScheme name="自定义 9">
      <a:majorFont>
        <a:latin typeface="Inter"/>
        <a:ea typeface="Inter Black"/>
        <a:cs typeface=""/>
      </a:majorFont>
      <a:minorFont>
        <a:latin typeface="Inter"/>
        <a:ea typeface="Inter Blac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Black"/>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Black"/>
        <a:ea typeface=""/>
        <a:cs typeface=""/>
        <a:font script="Jpan" typeface="ＭＳ Ｐゴシック"/>
        <a:font script="Hang" typeface="맑은 고딕"/>
        <a:font script="Hans" typeface="Inter Black"/>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Black"/>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Black"/>
        <a:ea typeface=""/>
        <a:cs typeface=""/>
        <a:font script="Jpan" typeface="ＭＳ Ｐゴシック"/>
        <a:font script="Hang" typeface="맑은 고딕"/>
        <a:font script="Hans" typeface="Inter Black"/>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4540</Words>
  <Application>WPS Presentation</Application>
  <PresentationFormat>宽屏</PresentationFormat>
  <Paragraphs>173</Paragraphs>
  <Slides>10</Slides>
  <Notes>4</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10</vt:i4>
      </vt:variant>
    </vt:vector>
  </HeadingPairs>
  <TitlesOfParts>
    <vt:vector size="24" baseType="lpstr">
      <vt:lpstr>Arial</vt:lpstr>
      <vt:lpstr>SimSun</vt:lpstr>
      <vt:lpstr>Wingdings</vt:lpstr>
      <vt:lpstr>Inter</vt:lpstr>
      <vt:lpstr>Inter Black</vt:lpstr>
      <vt:lpstr>Wingdings</vt:lpstr>
      <vt:lpstr>Calibri</vt:lpstr>
      <vt:lpstr>Helvetica</vt:lpstr>
      <vt:lpstr>Roboto Slab Bold</vt:lpstr>
      <vt:lpstr>Segoe Print</vt:lpstr>
      <vt:lpstr>Microsoft YaHei</vt:lpstr>
      <vt:lpstr>Arial Unicode MS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Turikumana Jean Claude</cp:lastModifiedBy>
  <cp:revision>184</cp:revision>
  <dcterms:created xsi:type="dcterms:W3CDTF">2019-06-19T02:08:00Z</dcterms:created>
  <dcterms:modified xsi:type="dcterms:W3CDTF">2025-12-09T14:08:53Z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1033-12.2.0.23155</vt:lpwstr>
  </property>
  <property fmtid="{D5CDD505-2E9C-101B-9397-08002B2CF9AE}" pid="3" name="ICV">
    <vt:lpwstr>679A89A58E314409838E3620E0581401_13</vt:lpwstr>
  </property>
</Properties>
</file>